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9" r:id="rId2"/>
    <p:sldId id="256" r:id="rId3"/>
    <p:sldId id="258" r:id="rId4"/>
    <p:sldId id="344" r:id="rId5"/>
    <p:sldId id="262" r:id="rId6"/>
    <p:sldId id="314" r:id="rId7"/>
    <p:sldId id="320" r:id="rId8"/>
    <p:sldId id="348" r:id="rId9"/>
    <p:sldId id="353" r:id="rId10"/>
    <p:sldId id="331" r:id="rId11"/>
    <p:sldId id="332" r:id="rId12"/>
    <p:sldId id="352" r:id="rId13"/>
    <p:sldId id="349" r:id="rId14"/>
    <p:sldId id="333" r:id="rId15"/>
    <p:sldId id="354" r:id="rId16"/>
    <p:sldId id="335" r:id="rId17"/>
    <p:sldId id="337" r:id="rId18"/>
    <p:sldId id="350" r:id="rId19"/>
    <p:sldId id="343" r:id="rId20"/>
    <p:sldId id="259" r:id="rId21"/>
    <p:sldId id="318" r:id="rId22"/>
    <p:sldId id="319" r:id="rId23"/>
    <p:sldId id="329" r:id="rId24"/>
    <p:sldId id="315" r:id="rId25"/>
    <p:sldId id="263" r:id="rId26"/>
    <p:sldId id="316" r:id="rId27"/>
    <p:sldId id="317" r:id="rId28"/>
    <p:sldId id="257" r:id="rId29"/>
  </p:sldIdLst>
  <p:sldSz cx="9144000" cy="6858000" type="screen4x3"/>
  <p:notesSz cx="6858000" cy="9144000"/>
  <p:defaultTextStyle>
    <a:defPPr>
      <a:defRPr lang="lt-LT"/>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ida" initials="V" lastIdx="1" clrIdx="0">
    <p:extLst>
      <p:ext uri="{19B8F6BF-5375-455C-9EA6-DF929625EA0E}">
        <p15:presenceInfo xmlns:p15="http://schemas.microsoft.com/office/powerpoint/2012/main" userId="Vai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900"/>
    <a:srgbClr val="EFDA81"/>
    <a:srgbClr val="003399"/>
    <a:srgbClr val="E2C782"/>
    <a:srgbClr val="666633"/>
    <a:srgbClr val="55352A"/>
    <a:srgbClr val="86B893"/>
    <a:srgbClr val="3F3151"/>
    <a:srgbClr val="4D009A"/>
    <a:srgbClr val="001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77" autoAdjust="0"/>
  </p:normalViewPr>
  <p:slideViewPr>
    <p:cSldViewPr>
      <p:cViewPr varScale="1">
        <p:scale>
          <a:sx n="119" d="100"/>
          <a:sy n="119" d="100"/>
        </p:scale>
        <p:origin x="49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C2E2EC-2B10-4E05-BFD9-B0B2FEDAC44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644E4D6-7944-43D1-BE07-4231534BED9C}">
      <dgm:prSet custT="1"/>
      <dgm:spPr/>
      <dgm:t>
        <a:bodyPr/>
        <a:lstStyle/>
        <a:p>
          <a:pPr>
            <a:lnSpc>
              <a:spcPct val="100000"/>
            </a:lnSpc>
          </a:pPr>
          <a:r>
            <a:rPr lang="lt-LT" sz="4400" b="1" dirty="0">
              <a:solidFill>
                <a:schemeClr val="accent1">
                  <a:lumMod val="50000"/>
                </a:schemeClr>
              </a:solidFill>
            </a:rPr>
            <a:t>SINODALUMO UGDYMAS</a:t>
          </a:r>
        </a:p>
      </dgm:t>
    </dgm:pt>
    <dgm:pt modelId="{7A9B4CA0-F114-444B-B6B6-5088ECB68B16}" type="parTrans" cxnId="{9CF92DF7-CDC5-4B31-B618-4B033C1D2824}">
      <dgm:prSet/>
      <dgm:spPr/>
      <dgm:t>
        <a:bodyPr/>
        <a:lstStyle/>
        <a:p>
          <a:endParaRPr lang="en-US"/>
        </a:p>
      </dgm:t>
    </dgm:pt>
    <dgm:pt modelId="{2E73FF16-839C-4209-B7ED-2A59BCDB7F3B}" type="sibTrans" cxnId="{9CF92DF7-CDC5-4B31-B618-4B033C1D2824}">
      <dgm:prSet/>
      <dgm:spPr/>
      <dgm:t>
        <a:bodyPr/>
        <a:lstStyle/>
        <a:p>
          <a:endParaRPr lang="en-US"/>
        </a:p>
      </dgm:t>
    </dgm:pt>
    <dgm:pt modelId="{820F5B1B-718E-4429-A2E4-BF39BFF83104}" type="pres">
      <dgm:prSet presAssocID="{1CC2E2EC-2B10-4E05-BFD9-B0B2FEDAC445}" presName="vert0" presStyleCnt="0">
        <dgm:presLayoutVars>
          <dgm:dir/>
          <dgm:animOne val="branch"/>
          <dgm:animLvl val="lvl"/>
        </dgm:presLayoutVars>
      </dgm:prSet>
      <dgm:spPr/>
    </dgm:pt>
    <dgm:pt modelId="{96D4DAA3-9401-4F62-A2B5-53D3D8921BDD}" type="pres">
      <dgm:prSet presAssocID="{1644E4D6-7944-43D1-BE07-4231534BED9C}" presName="thickLine" presStyleLbl="alignNode1" presStyleIdx="0" presStyleCnt="1"/>
      <dgm:spPr/>
    </dgm:pt>
    <dgm:pt modelId="{D2E4A898-7340-4812-8ADB-95431F028E8F}" type="pres">
      <dgm:prSet presAssocID="{1644E4D6-7944-43D1-BE07-4231534BED9C}" presName="horz1" presStyleCnt="0"/>
      <dgm:spPr/>
    </dgm:pt>
    <dgm:pt modelId="{05344EAC-ADD6-4813-878D-0BF4E11AA49B}" type="pres">
      <dgm:prSet presAssocID="{1644E4D6-7944-43D1-BE07-4231534BED9C}" presName="tx1" presStyleLbl="revTx" presStyleIdx="0" presStyleCnt="1"/>
      <dgm:spPr/>
    </dgm:pt>
    <dgm:pt modelId="{E24B10CA-C720-454D-A5C2-35AF74DA0479}" type="pres">
      <dgm:prSet presAssocID="{1644E4D6-7944-43D1-BE07-4231534BED9C}" presName="vert1" presStyleCnt="0"/>
      <dgm:spPr/>
    </dgm:pt>
  </dgm:ptLst>
  <dgm:cxnLst>
    <dgm:cxn modelId="{D15BFB24-4C7C-493A-84FC-E03262009B64}" type="presOf" srcId="{1CC2E2EC-2B10-4E05-BFD9-B0B2FEDAC445}" destId="{820F5B1B-718E-4429-A2E4-BF39BFF83104}" srcOrd="0" destOrd="0" presId="urn:microsoft.com/office/officeart/2008/layout/LinedList"/>
    <dgm:cxn modelId="{E478FFC5-053C-498D-80AF-A73198E1E36F}" type="presOf" srcId="{1644E4D6-7944-43D1-BE07-4231534BED9C}" destId="{05344EAC-ADD6-4813-878D-0BF4E11AA49B}" srcOrd="0" destOrd="0" presId="urn:microsoft.com/office/officeart/2008/layout/LinedList"/>
    <dgm:cxn modelId="{9CF92DF7-CDC5-4B31-B618-4B033C1D2824}" srcId="{1CC2E2EC-2B10-4E05-BFD9-B0B2FEDAC445}" destId="{1644E4D6-7944-43D1-BE07-4231534BED9C}" srcOrd="0" destOrd="0" parTransId="{7A9B4CA0-F114-444B-B6B6-5088ECB68B16}" sibTransId="{2E73FF16-839C-4209-B7ED-2A59BCDB7F3B}"/>
    <dgm:cxn modelId="{0F53FC28-3160-43EF-8ACE-2C51D5CABA2E}" type="presParOf" srcId="{820F5B1B-718E-4429-A2E4-BF39BFF83104}" destId="{96D4DAA3-9401-4F62-A2B5-53D3D8921BDD}" srcOrd="0" destOrd="0" presId="urn:microsoft.com/office/officeart/2008/layout/LinedList"/>
    <dgm:cxn modelId="{C39800E7-0F26-4BAD-9F3F-BB208B04AB72}" type="presParOf" srcId="{820F5B1B-718E-4429-A2E4-BF39BFF83104}" destId="{D2E4A898-7340-4812-8ADB-95431F028E8F}" srcOrd="1" destOrd="0" presId="urn:microsoft.com/office/officeart/2008/layout/LinedList"/>
    <dgm:cxn modelId="{FF28BAC8-870D-46AB-BB39-6292395D2568}" type="presParOf" srcId="{D2E4A898-7340-4812-8ADB-95431F028E8F}" destId="{05344EAC-ADD6-4813-878D-0BF4E11AA49B}" srcOrd="0" destOrd="0" presId="urn:microsoft.com/office/officeart/2008/layout/LinedList"/>
    <dgm:cxn modelId="{EB9C21F0-F850-4B05-AE9A-F15A8E57CF8F}" type="presParOf" srcId="{D2E4A898-7340-4812-8ADB-95431F028E8F}" destId="{E24B10CA-C720-454D-A5C2-35AF74DA047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4DAA3-9401-4F62-A2B5-53D3D8921BDD}">
      <dsp:nvSpPr>
        <dsp:cNvPr id="0" name=""/>
        <dsp:cNvSpPr/>
      </dsp:nvSpPr>
      <dsp:spPr>
        <a:xfrm>
          <a:off x="0" y="0"/>
          <a:ext cx="790321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344EAC-ADD6-4813-878D-0BF4E11AA49B}">
      <dsp:nvSpPr>
        <dsp:cNvPr id="0" name=""/>
        <dsp:cNvSpPr/>
      </dsp:nvSpPr>
      <dsp:spPr>
        <a:xfrm>
          <a:off x="0" y="0"/>
          <a:ext cx="7903219" cy="1628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100000"/>
            </a:lnSpc>
            <a:spcBef>
              <a:spcPct val="0"/>
            </a:spcBef>
            <a:spcAft>
              <a:spcPct val="35000"/>
            </a:spcAft>
            <a:buNone/>
          </a:pPr>
          <a:r>
            <a:rPr lang="lt-LT" sz="4400" b="1" kern="1200" dirty="0">
              <a:solidFill>
                <a:schemeClr val="accent1">
                  <a:lumMod val="50000"/>
                </a:schemeClr>
              </a:solidFill>
            </a:rPr>
            <a:t>SINODALUMO UGDYMAS</a:t>
          </a:r>
        </a:p>
      </dsp:txBody>
      <dsp:txXfrm>
        <a:off x="0" y="0"/>
        <a:ext cx="7903219" cy="162871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ntraštės vietos rezervavimo ženklas 1">
            <a:extLst>
              <a:ext uri="{FF2B5EF4-FFF2-40B4-BE49-F238E27FC236}">
                <a16:creationId xmlns:a16="http://schemas.microsoft.com/office/drawing/2014/main" id="{25D810FF-DFD8-44B1-A398-6920AE4AA1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lt-LT"/>
          </a:p>
        </p:txBody>
      </p:sp>
      <p:sp>
        <p:nvSpPr>
          <p:cNvPr id="3" name="Datos vietos rezervavimo ženklas 2">
            <a:extLst>
              <a:ext uri="{FF2B5EF4-FFF2-40B4-BE49-F238E27FC236}">
                <a16:creationId xmlns:a16="http://schemas.microsoft.com/office/drawing/2014/main" id="{F4E6BFF7-6C42-4FF3-892E-1E2D2FF9FF4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ACBA4BA-2EB4-4476-86F5-5B45630AE063}" type="datetimeFigureOut">
              <a:rPr lang="lt-LT"/>
              <a:pPr>
                <a:defRPr/>
              </a:pPr>
              <a:t>2022-05-14</a:t>
            </a:fld>
            <a:endParaRPr lang="lt-LT"/>
          </a:p>
        </p:txBody>
      </p:sp>
      <p:sp>
        <p:nvSpPr>
          <p:cNvPr id="4" name="Skaidrės vaizdo vietos rezervavimo ženklas 3">
            <a:extLst>
              <a:ext uri="{FF2B5EF4-FFF2-40B4-BE49-F238E27FC236}">
                <a16:creationId xmlns:a16="http://schemas.microsoft.com/office/drawing/2014/main" id="{E9685DE1-B6BB-4749-B3E0-47CAB439EBF3}"/>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lt-LT" noProof="0"/>
          </a:p>
        </p:txBody>
      </p:sp>
      <p:sp>
        <p:nvSpPr>
          <p:cNvPr id="5" name="Pastabų vietos rezervavimo ženklas 4">
            <a:extLst>
              <a:ext uri="{FF2B5EF4-FFF2-40B4-BE49-F238E27FC236}">
                <a16:creationId xmlns:a16="http://schemas.microsoft.com/office/drawing/2014/main" id="{533C52BD-5044-43F6-AAEC-47C5371DE06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noProof="0"/>
              <a:t>Spustelėkite, kad galėtumėte redaguoti šablono teksto stilius</a:t>
            </a:r>
          </a:p>
          <a:p>
            <a:pPr lvl="1"/>
            <a:r>
              <a:rPr lang="lt-LT" noProof="0"/>
              <a:t>Antras lygis</a:t>
            </a:r>
          </a:p>
          <a:p>
            <a:pPr lvl="2"/>
            <a:r>
              <a:rPr lang="lt-LT" noProof="0"/>
              <a:t>Trečias lygis</a:t>
            </a:r>
          </a:p>
          <a:p>
            <a:pPr lvl="3"/>
            <a:r>
              <a:rPr lang="lt-LT" noProof="0"/>
              <a:t>Ketvirtas lygis</a:t>
            </a:r>
          </a:p>
          <a:p>
            <a:pPr lvl="4"/>
            <a:r>
              <a:rPr lang="lt-LT" noProof="0"/>
              <a:t>Penktas lygis</a:t>
            </a:r>
          </a:p>
        </p:txBody>
      </p:sp>
      <p:sp>
        <p:nvSpPr>
          <p:cNvPr id="6" name="Poraštės vietos rezervavimo ženklas 5">
            <a:extLst>
              <a:ext uri="{FF2B5EF4-FFF2-40B4-BE49-F238E27FC236}">
                <a16:creationId xmlns:a16="http://schemas.microsoft.com/office/drawing/2014/main" id="{EAB3BC95-FE64-49F9-A3E3-7409602AB18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lt-LT"/>
          </a:p>
        </p:txBody>
      </p:sp>
      <p:sp>
        <p:nvSpPr>
          <p:cNvPr id="7" name="Skaidrės numerio vietos rezervavimo ženklas 6">
            <a:extLst>
              <a:ext uri="{FF2B5EF4-FFF2-40B4-BE49-F238E27FC236}">
                <a16:creationId xmlns:a16="http://schemas.microsoft.com/office/drawing/2014/main" id="{159AF830-E3C7-432E-BB69-9B26F68305F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6224796-AF86-4C2D-A9E2-928687B3DFFA}" type="slidenum">
              <a:rPr lang="lt-LT" altLang="lt-LT"/>
              <a:pPr/>
              <a:t>‹#›</a:t>
            </a:fld>
            <a:endParaRPr lang="lt-LT" altLang="lt-L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81;gf8f2973f53_0_11:notes">
            <a:extLst>
              <a:ext uri="{FF2B5EF4-FFF2-40B4-BE49-F238E27FC236}">
                <a16:creationId xmlns:a16="http://schemas.microsoft.com/office/drawing/2014/main" id="{2997ABB7-4676-4155-8335-DE9FB6963065}"/>
              </a:ext>
            </a:extLst>
          </p:cNvPr>
          <p:cNvSpPr>
            <a:spLocks noGrp="1" noRot="1" noChangeAspect="1" noChangeArrowheads="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Google Shape;82;gf8f2973f53_0_11:notes">
            <a:extLst>
              <a:ext uri="{FF2B5EF4-FFF2-40B4-BE49-F238E27FC236}">
                <a16:creationId xmlns:a16="http://schemas.microsoft.com/office/drawing/2014/main" id="{3BE2987C-B094-4765-A7A3-E88B88C9EB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SzPts val="1100"/>
            </a:pPr>
            <a:endParaRPr lang="lt-LT" altLang="lt-LT"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143000" y="1122363"/>
            <a:ext cx="6858000" cy="2387600"/>
          </a:xfrm>
        </p:spPr>
        <p:txBody>
          <a:bodyPr anchor="b"/>
          <a:lstStyle>
            <a:lvl1pPr algn="ctr">
              <a:defRPr sz="4500"/>
            </a:lvl1pPr>
          </a:lstStyle>
          <a:p>
            <a:r>
              <a:rPr lang="lt-LT"/>
              <a:t>Spustelėję redaguokite stilių</a:t>
            </a:r>
          </a:p>
        </p:txBody>
      </p:sp>
      <p:sp>
        <p:nvSpPr>
          <p:cNvPr id="3" name="Antrinis pavadinima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6295AC18-1A72-49C2-9E9C-4E8CCFF78AA1}"/>
              </a:ext>
            </a:extLst>
          </p:cNvPr>
          <p:cNvSpPr>
            <a:spLocks noGrp="1"/>
          </p:cNvSpPr>
          <p:nvPr>
            <p:ph type="dt" sz="half" idx="10"/>
          </p:nvPr>
        </p:nvSpPr>
        <p:spPr/>
        <p:txBody>
          <a:bodyPr/>
          <a:lstStyle>
            <a:lvl1pPr>
              <a:defRPr/>
            </a:lvl1pPr>
          </a:lstStyle>
          <a:p>
            <a:pPr>
              <a:defRPr/>
            </a:pPr>
            <a:fld id="{881AC8F0-7CFA-4D16-8882-7A160E629A9C}" type="datetimeFigureOut">
              <a:rPr lang="en-US"/>
              <a:pPr>
                <a:defRPr/>
              </a:pPr>
              <a:t>5/14/2022</a:t>
            </a:fld>
            <a:endParaRPr lang="en-US"/>
          </a:p>
        </p:txBody>
      </p:sp>
      <p:sp>
        <p:nvSpPr>
          <p:cNvPr id="5" name="Poraštės vietos rezervavimo ženklas 4">
            <a:extLst>
              <a:ext uri="{FF2B5EF4-FFF2-40B4-BE49-F238E27FC236}">
                <a16:creationId xmlns:a16="http://schemas.microsoft.com/office/drawing/2014/main" id="{B7229C6F-5522-4DC1-B632-7D1960708F86}"/>
              </a:ext>
            </a:extLst>
          </p:cNvPr>
          <p:cNvSpPr>
            <a:spLocks noGrp="1"/>
          </p:cNvSpPr>
          <p:nvPr>
            <p:ph type="ftr" sz="quarter" idx="11"/>
          </p:nvPr>
        </p:nvSpPr>
        <p:spPr/>
        <p:txBody>
          <a:bodyPr/>
          <a:lstStyle>
            <a:lvl1pPr>
              <a:defRPr/>
            </a:lvl1pPr>
          </a:lstStyle>
          <a:p>
            <a:pPr>
              <a:defRPr/>
            </a:pPr>
            <a:endParaRPr lang="en-US"/>
          </a:p>
        </p:txBody>
      </p:sp>
      <p:sp>
        <p:nvSpPr>
          <p:cNvPr id="6" name="Skaidrės numerio vietos rezervavimo ženklas 5">
            <a:extLst>
              <a:ext uri="{FF2B5EF4-FFF2-40B4-BE49-F238E27FC236}">
                <a16:creationId xmlns:a16="http://schemas.microsoft.com/office/drawing/2014/main" id="{E683E0F8-545B-419A-A54A-B32294AB94FA}"/>
              </a:ext>
            </a:extLst>
          </p:cNvPr>
          <p:cNvSpPr>
            <a:spLocks noGrp="1"/>
          </p:cNvSpPr>
          <p:nvPr>
            <p:ph type="sldNum" sz="quarter" idx="12"/>
          </p:nvPr>
        </p:nvSpPr>
        <p:spPr/>
        <p:txBody>
          <a:bodyPr/>
          <a:lstStyle>
            <a:lvl1pPr>
              <a:defRPr/>
            </a:lvl1pPr>
          </a:lstStyle>
          <a:p>
            <a:fld id="{D5B4DF2B-22D2-477D-8339-F6DF398B6E04}" type="slidenum">
              <a:rPr lang="en-US" altLang="lt-LT"/>
              <a:pPr/>
              <a:t>‹#›</a:t>
            </a:fld>
            <a:endParaRPr lang="en-US" altLang="lt-LT"/>
          </a:p>
        </p:txBody>
      </p:sp>
    </p:spTree>
    <p:extLst>
      <p:ext uri="{BB962C8B-B14F-4D97-AF65-F5344CB8AC3E}">
        <p14:creationId xmlns:p14="http://schemas.microsoft.com/office/powerpoint/2010/main" val="256076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redaguokite stilių</a:t>
            </a:r>
          </a:p>
        </p:txBody>
      </p:sp>
      <p:sp>
        <p:nvSpPr>
          <p:cNvPr id="3" name="Vertikalaus teksto vietos rezervavimo ženklas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E81B1C76-31AB-4607-955C-4093E2996324}"/>
              </a:ext>
            </a:extLst>
          </p:cNvPr>
          <p:cNvSpPr>
            <a:spLocks noGrp="1"/>
          </p:cNvSpPr>
          <p:nvPr>
            <p:ph type="dt" sz="half" idx="10"/>
          </p:nvPr>
        </p:nvSpPr>
        <p:spPr/>
        <p:txBody>
          <a:bodyPr/>
          <a:lstStyle>
            <a:lvl1pPr>
              <a:defRPr/>
            </a:lvl1pPr>
          </a:lstStyle>
          <a:p>
            <a:pPr>
              <a:defRPr/>
            </a:pPr>
            <a:fld id="{5DB6B062-FA09-468C-9FDF-864A938E2651}" type="datetimeFigureOut">
              <a:rPr lang="en-US"/>
              <a:pPr>
                <a:defRPr/>
              </a:pPr>
              <a:t>5/14/2022</a:t>
            </a:fld>
            <a:endParaRPr lang="en-US"/>
          </a:p>
        </p:txBody>
      </p:sp>
      <p:sp>
        <p:nvSpPr>
          <p:cNvPr id="5" name="Poraštės vietos rezervavimo ženklas 4">
            <a:extLst>
              <a:ext uri="{FF2B5EF4-FFF2-40B4-BE49-F238E27FC236}">
                <a16:creationId xmlns:a16="http://schemas.microsoft.com/office/drawing/2014/main" id="{0A8D0D30-76BF-4A0C-A6FF-A938331287B3}"/>
              </a:ext>
            </a:extLst>
          </p:cNvPr>
          <p:cNvSpPr>
            <a:spLocks noGrp="1"/>
          </p:cNvSpPr>
          <p:nvPr>
            <p:ph type="ftr" sz="quarter" idx="11"/>
          </p:nvPr>
        </p:nvSpPr>
        <p:spPr/>
        <p:txBody>
          <a:bodyPr/>
          <a:lstStyle>
            <a:lvl1pPr>
              <a:defRPr/>
            </a:lvl1pPr>
          </a:lstStyle>
          <a:p>
            <a:pPr>
              <a:defRPr/>
            </a:pPr>
            <a:endParaRPr lang="en-US"/>
          </a:p>
        </p:txBody>
      </p:sp>
      <p:sp>
        <p:nvSpPr>
          <p:cNvPr id="6" name="Skaidrės numerio vietos rezervavimo ženklas 5">
            <a:extLst>
              <a:ext uri="{FF2B5EF4-FFF2-40B4-BE49-F238E27FC236}">
                <a16:creationId xmlns:a16="http://schemas.microsoft.com/office/drawing/2014/main" id="{49F107D0-B54E-47EF-9E9B-3FAEC4267D46}"/>
              </a:ext>
            </a:extLst>
          </p:cNvPr>
          <p:cNvSpPr>
            <a:spLocks noGrp="1"/>
          </p:cNvSpPr>
          <p:nvPr>
            <p:ph type="sldNum" sz="quarter" idx="12"/>
          </p:nvPr>
        </p:nvSpPr>
        <p:spPr/>
        <p:txBody>
          <a:bodyPr/>
          <a:lstStyle>
            <a:lvl1pPr>
              <a:defRPr/>
            </a:lvl1pPr>
          </a:lstStyle>
          <a:p>
            <a:fld id="{1CF14680-529D-4083-A7F9-072864624EEC}" type="slidenum">
              <a:rPr lang="en-US" altLang="lt-LT"/>
              <a:pPr/>
              <a:t>‹#›</a:t>
            </a:fld>
            <a:endParaRPr lang="en-US" altLang="lt-LT"/>
          </a:p>
        </p:txBody>
      </p:sp>
    </p:spTree>
    <p:extLst>
      <p:ext uri="{BB962C8B-B14F-4D97-AF65-F5344CB8AC3E}">
        <p14:creationId xmlns:p14="http://schemas.microsoft.com/office/powerpoint/2010/main" val="154006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543675" y="365125"/>
            <a:ext cx="1971675" cy="5811838"/>
          </a:xfrm>
        </p:spPr>
        <p:txBody>
          <a:bodyPr vert="eaVert"/>
          <a:lstStyle/>
          <a:p>
            <a:r>
              <a:rPr lang="lt-LT"/>
              <a:t>Spustelėję redaguokite stilių</a:t>
            </a:r>
          </a:p>
        </p:txBody>
      </p:sp>
      <p:sp>
        <p:nvSpPr>
          <p:cNvPr id="3" name="Vertikalaus teksto vietos rezervavimo ženklas 2"/>
          <p:cNvSpPr>
            <a:spLocks noGrp="1"/>
          </p:cNvSpPr>
          <p:nvPr>
            <p:ph type="body" orient="vert" idx="1"/>
          </p:nvPr>
        </p:nvSpPr>
        <p:spPr>
          <a:xfrm>
            <a:off x="628650" y="365125"/>
            <a:ext cx="5800725"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D6109550-918E-46DF-BC06-E5D71D95708A}"/>
              </a:ext>
            </a:extLst>
          </p:cNvPr>
          <p:cNvSpPr>
            <a:spLocks noGrp="1"/>
          </p:cNvSpPr>
          <p:nvPr>
            <p:ph type="dt" sz="half" idx="10"/>
          </p:nvPr>
        </p:nvSpPr>
        <p:spPr/>
        <p:txBody>
          <a:bodyPr/>
          <a:lstStyle>
            <a:lvl1pPr>
              <a:defRPr/>
            </a:lvl1pPr>
          </a:lstStyle>
          <a:p>
            <a:pPr>
              <a:defRPr/>
            </a:pPr>
            <a:fld id="{68C91760-C2B4-4A2F-AD93-94E68C909503}" type="datetimeFigureOut">
              <a:rPr lang="en-US"/>
              <a:pPr>
                <a:defRPr/>
              </a:pPr>
              <a:t>5/14/2022</a:t>
            </a:fld>
            <a:endParaRPr lang="en-US"/>
          </a:p>
        </p:txBody>
      </p:sp>
      <p:sp>
        <p:nvSpPr>
          <p:cNvPr id="5" name="Poraštės vietos rezervavimo ženklas 4">
            <a:extLst>
              <a:ext uri="{FF2B5EF4-FFF2-40B4-BE49-F238E27FC236}">
                <a16:creationId xmlns:a16="http://schemas.microsoft.com/office/drawing/2014/main" id="{E7FAF692-C774-41EE-A5B4-31DED4722418}"/>
              </a:ext>
            </a:extLst>
          </p:cNvPr>
          <p:cNvSpPr>
            <a:spLocks noGrp="1"/>
          </p:cNvSpPr>
          <p:nvPr>
            <p:ph type="ftr" sz="quarter" idx="11"/>
          </p:nvPr>
        </p:nvSpPr>
        <p:spPr/>
        <p:txBody>
          <a:bodyPr/>
          <a:lstStyle>
            <a:lvl1pPr>
              <a:defRPr/>
            </a:lvl1pPr>
          </a:lstStyle>
          <a:p>
            <a:pPr>
              <a:defRPr/>
            </a:pPr>
            <a:endParaRPr lang="en-US"/>
          </a:p>
        </p:txBody>
      </p:sp>
      <p:sp>
        <p:nvSpPr>
          <p:cNvPr id="6" name="Skaidrės numerio vietos rezervavimo ženklas 5">
            <a:extLst>
              <a:ext uri="{FF2B5EF4-FFF2-40B4-BE49-F238E27FC236}">
                <a16:creationId xmlns:a16="http://schemas.microsoft.com/office/drawing/2014/main" id="{9CC0EC31-0D32-4F40-AAD9-347F49A2044D}"/>
              </a:ext>
            </a:extLst>
          </p:cNvPr>
          <p:cNvSpPr>
            <a:spLocks noGrp="1"/>
          </p:cNvSpPr>
          <p:nvPr>
            <p:ph type="sldNum" sz="quarter" idx="12"/>
          </p:nvPr>
        </p:nvSpPr>
        <p:spPr/>
        <p:txBody>
          <a:bodyPr/>
          <a:lstStyle>
            <a:lvl1pPr>
              <a:defRPr/>
            </a:lvl1pPr>
          </a:lstStyle>
          <a:p>
            <a:fld id="{A13FCA8A-3A21-4AC8-83D1-8E07A450130B}" type="slidenum">
              <a:rPr lang="en-US" altLang="lt-LT"/>
              <a:pPr/>
              <a:t>‹#›</a:t>
            </a:fld>
            <a:endParaRPr lang="en-US" altLang="lt-LT"/>
          </a:p>
        </p:txBody>
      </p:sp>
    </p:spTree>
    <p:extLst>
      <p:ext uri="{BB962C8B-B14F-4D97-AF65-F5344CB8AC3E}">
        <p14:creationId xmlns:p14="http://schemas.microsoft.com/office/powerpoint/2010/main" val="57716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redaguokite stilių</a:t>
            </a:r>
          </a:p>
        </p:txBody>
      </p:sp>
      <p:sp>
        <p:nvSpPr>
          <p:cNvPr id="3" name="Turinio vietos rezervavimo ženklas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DAA2BC40-D6E3-460E-8DA0-16448247F1D2}"/>
              </a:ext>
            </a:extLst>
          </p:cNvPr>
          <p:cNvSpPr>
            <a:spLocks noGrp="1"/>
          </p:cNvSpPr>
          <p:nvPr>
            <p:ph type="dt" sz="half" idx="10"/>
          </p:nvPr>
        </p:nvSpPr>
        <p:spPr/>
        <p:txBody>
          <a:bodyPr/>
          <a:lstStyle>
            <a:lvl1pPr>
              <a:defRPr/>
            </a:lvl1pPr>
          </a:lstStyle>
          <a:p>
            <a:pPr>
              <a:defRPr/>
            </a:pPr>
            <a:fld id="{931C4910-9498-4731-9CC4-EB9B563488DC}" type="datetimeFigureOut">
              <a:rPr lang="en-US"/>
              <a:pPr>
                <a:defRPr/>
              </a:pPr>
              <a:t>5/14/2022</a:t>
            </a:fld>
            <a:endParaRPr lang="en-US"/>
          </a:p>
        </p:txBody>
      </p:sp>
      <p:sp>
        <p:nvSpPr>
          <p:cNvPr id="5" name="Poraštės vietos rezervavimo ženklas 4">
            <a:extLst>
              <a:ext uri="{FF2B5EF4-FFF2-40B4-BE49-F238E27FC236}">
                <a16:creationId xmlns:a16="http://schemas.microsoft.com/office/drawing/2014/main" id="{49501101-D323-40A5-8BA9-FFC01EB9DB49}"/>
              </a:ext>
            </a:extLst>
          </p:cNvPr>
          <p:cNvSpPr>
            <a:spLocks noGrp="1"/>
          </p:cNvSpPr>
          <p:nvPr>
            <p:ph type="ftr" sz="quarter" idx="11"/>
          </p:nvPr>
        </p:nvSpPr>
        <p:spPr/>
        <p:txBody>
          <a:bodyPr/>
          <a:lstStyle>
            <a:lvl1pPr>
              <a:defRPr/>
            </a:lvl1pPr>
          </a:lstStyle>
          <a:p>
            <a:pPr>
              <a:defRPr/>
            </a:pPr>
            <a:endParaRPr lang="en-US"/>
          </a:p>
        </p:txBody>
      </p:sp>
      <p:sp>
        <p:nvSpPr>
          <p:cNvPr id="6" name="Skaidrės numerio vietos rezervavimo ženklas 5">
            <a:extLst>
              <a:ext uri="{FF2B5EF4-FFF2-40B4-BE49-F238E27FC236}">
                <a16:creationId xmlns:a16="http://schemas.microsoft.com/office/drawing/2014/main" id="{5663C0CB-0BE7-4047-9C79-AF556E00381C}"/>
              </a:ext>
            </a:extLst>
          </p:cNvPr>
          <p:cNvSpPr>
            <a:spLocks noGrp="1"/>
          </p:cNvSpPr>
          <p:nvPr>
            <p:ph type="sldNum" sz="quarter" idx="12"/>
          </p:nvPr>
        </p:nvSpPr>
        <p:spPr/>
        <p:txBody>
          <a:bodyPr/>
          <a:lstStyle>
            <a:lvl1pPr>
              <a:defRPr/>
            </a:lvl1pPr>
          </a:lstStyle>
          <a:p>
            <a:fld id="{E7B565E9-379D-45F0-947A-A207D5AED619}" type="slidenum">
              <a:rPr lang="en-US" altLang="lt-LT"/>
              <a:pPr/>
              <a:t>‹#›</a:t>
            </a:fld>
            <a:endParaRPr lang="en-US" altLang="lt-LT"/>
          </a:p>
        </p:txBody>
      </p:sp>
    </p:spTree>
    <p:extLst>
      <p:ext uri="{BB962C8B-B14F-4D97-AF65-F5344CB8AC3E}">
        <p14:creationId xmlns:p14="http://schemas.microsoft.com/office/powerpoint/2010/main" val="2929091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623888" y="1709739"/>
            <a:ext cx="7886700" cy="2852737"/>
          </a:xfrm>
        </p:spPr>
        <p:txBody>
          <a:bodyPr anchor="b"/>
          <a:lstStyle>
            <a:lvl1pPr>
              <a:defRPr sz="4500"/>
            </a:lvl1pPr>
          </a:lstStyle>
          <a:p>
            <a:r>
              <a:rPr lang="lt-LT"/>
              <a:t>Spustelėję redaguokite stilių</a:t>
            </a:r>
          </a:p>
        </p:txBody>
      </p:sp>
      <p:sp>
        <p:nvSpPr>
          <p:cNvPr id="3" name="Teksto vietos rezervavimo ženklas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DE12F723-70E3-4D60-BE27-3869E05BA311}"/>
              </a:ext>
            </a:extLst>
          </p:cNvPr>
          <p:cNvSpPr>
            <a:spLocks noGrp="1"/>
          </p:cNvSpPr>
          <p:nvPr>
            <p:ph type="dt" sz="half" idx="10"/>
          </p:nvPr>
        </p:nvSpPr>
        <p:spPr/>
        <p:txBody>
          <a:bodyPr/>
          <a:lstStyle>
            <a:lvl1pPr>
              <a:defRPr/>
            </a:lvl1pPr>
          </a:lstStyle>
          <a:p>
            <a:pPr>
              <a:defRPr/>
            </a:pPr>
            <a:fld id="{CE9EBCB3-8565-42FA-9096-118BDB3577BF}" type="datetimeFigureOut">
              <a:rPr lang="en-US"/>
              <a:pPr>
                <a:defRPr/>
              </a:pPr>
              <a:t>5/14/2022</a:t>
            </a:fld>
            <a:endParaRPr lang="en-US"/>
          </a:p>
        </p:txBody>
      </p:sp>
      <p:sp>
        <p:nvSpPr>
          <p:cNvPr id="5" name="Poraštės vietos rezervavimo ženklas 4">
            <a:extLst>
              <a:ext uri="{FF2B5EF4-FFF2-40B4-BE49-F238E27FC236}">
                <a16:creationId xmlns:a16="http://schemas.microsoft.com/office/drawing/2014/main" id="{55D37376-B1A5-42EA-8FC1-DBC151B7CBD0}"/>
              </a:ext>
            </a:extLst>
          </p:cNvPr>
          <p:cNvSpPr>
            <a:spLocks noGrp="1"/>
          </p:cNvSpPr>
          <p:nvPr>
            <p:ph type="ftr" sz="quarter" idx="11"/>
          </p:nvPr>
        </p:nvSpPr>
        <p:spPr/>
        <p:txBody>
          <a:bodyPr/>
          <a:lstStyle>
            <a:lvl1pPr>
              <a:defRPr/>
            </a:lvl1pPr>
          </a:lstStyle>
          <a:p>
            <a:pPr>
              <a:defRPr/>
            </a:pPr>
            <a:endParaRPr lang="en-US"/>
          </a:p>
        </p:txBody>
      </p:sp>
      <p:sp>
        <p:nvSpPr>
          <p:cNvPr id="6" name="Skaidrės numerio vietos rezervavimo ženklas 5">
            <a:extLst>
              <a:ext uri="{FF2B5EF4-FFF2-40B4-BE49-F238E27FC236}">
                <a16:creationId xmlns:a16="http://schemas.microsoft.com/office/drawing/2014/main" id="{CDFDC1D2-8469-457D-A9AD-2B5B7DE63248}"/>
              </a:ext>
            </a:extLst>
          </p:cNvPr>
          <p:cNvSpPr>
            <a:spLocks noGrp="1"/>
          </p:cNvSpPr>
          <p:nvPr>
            <p:ph type="sldNum" sz="quarter" idx="12"/>
          </p:nvPr>
        </p:nvSpPr>
        <p:spPr/>
        <p:txBody>
          <a:bodyPr/>
          <a:lstStyle>
            <a:lvl1pPr>
              <a:defRPr/>
            </a:lvl1pPr>
          </a:lstStyle>
          <a:p>
            <a:fld id="{B9C47937-31EB-4650-9780-68BC9AC5461D}" type="slidenum">
              <a:rPr lang="en-US" altLang="lt-LT"/>
              <a:pPr/>
              <a:t>‹#›</a:t>
            </a:fld>
            <a:endParaRPr lang="en-US" altLang="lt-LT"/>
          </a:p>
        </p:txBody>
      </p:sp>
    </p:spTree>
    <p:extLst>
      <p:ext uri="{BB962C8B-B14F-4D97-AF65-F5344CB8AC3E}">
        <p14:creationId xmlns:p14="http://schemas.microsoft.com/office/powerpoint/2010/main" val="87488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redaguokite stilių</a:t>
            </a:r>
          </a:p>
        </p:txBody>
      </p:sp>
      <p:sp>
        <p:nvSpPr>
          <p:cNvPr id="3" name="Turinio vietos rezervavimo ženklas 2"/>
          <p:cNvSpPr>
            <a:spLocks noGrp="1"/>
          </p:cNvSpPr>
          <p:nvPr>
            <p:ph sz="half" idx="1"/>
          </p:nvPr>
        </p:nvSpPr>
        <p:spPr>
          <a:xfrm>
            <a:off x="628650" y="1825625"/>
            <a:ext cx="38862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p:cNvSpPr>
            <a:spLocks noGrp="1"/>
          </p:cNvSpPr>
          <p:nvPr>
            <p:ph sz="half" idx="2"/>
          </p:nvPr>
        </p:nvSpPr>
        <p:spPr>
          <a:xfrm>
            <a:off x="4629150" y="1825625"/>
            <a:ext cx="38862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3">
            <a:extLst>
              <a:ext uri="{FF2B5EF4-FFF2-40B4-BE49-F238E27FC236}">
                <a16:creationId xmlns:a16="http://schemas.microsoft.com/office/drawing/2014/main" id="{F67BB23E-E616-4020-88A8-1D1F05BD5B12}"/>
              </a:ext>
            </a:extLst>
          </p:cNvPr>
          <p:cNvSpPr>
            <a:spLocks noGrp="1"/>
          </p:cNvSpPr>
          <p:nvPr>
            <p:ph type="dt" sz="half" idx="10"/>
          </p:nvPr>
        </p:nvSpPr>
        <p:spPr/>
        <p:txBody>
          <a:bodyPr/>
          <a:lstStyle>
            <a:lvl1pPr>
              <a:defRPr/>
            </a:lvl1pPr>
          </a:lstStyle>
          <a:p>
            <a:pPr>
              <a:defRPr/>
            </a:pPr>
            <a:fld id="{884BA7AB-202A-49F9-8335-41386C3A7B2C}" type="datetimeFigureOut">
              <a:rPr lang="en-US"/>
              <a:pPr>
                <a:defRPr/>
              </a:pPr>
              <a:t>5/14/2022</a:t>
            </a:fld>
            <a:endParaRPr lang="en-US"/>
          </a:p>
        </p:txBody>
      </p:sp>
      <p:sp>
        <p:nvSpPr>
          <p:cNvPr id="6" name="Poraštės vietos rezervavimo ženklas 4">
            <a:extLst>
              <a:ext uri="{FF2B5EF4-FFF2-40B4-BE49-F238E27FC236}">
                <a16:creationId xmlns:a16="http://schemas.microsoft.com/office/drawing/2014/main" id="{EC8F73E6-426E-4A24-9086-BC8CF26016E3}"/>
              </a:ext>
            </a:extLst>
          </p:cNvPr>
          <p:cNvSpPr>
            <a:spLocks noGrp="1"/>
          </p:cNvSpPr>
          <p:nvPr>
            <p:ph type="ftr" sz="quarter" idx="11"/>
          </p:nvPr>
        </p:nvSpPr>
        <p:spPr/>
        <p:txBody>
          <a:bodyPr/>
          <a:lstStyle>
            <a:lvl1pPr>
              <a:defRPr/>
            </a:lvl1pPr>
          </a:lstStyle>
          <a:p>
            <a:pPr>
              <a:defRPr/>
            </a:pPr>
            <a:endParaRPr lang="en-US"/>
          </a:p>
        </p:txBody>
      </p:sp>
      <p:sp>
        <p:nvSpPr>
          <p:cNvPr id="7" name="Skaidrės numerio vietos rezervavimo ženklas 5">
            <a:extLst>
              <a:ext uri="{FF2B5EF4-FFF2-40B4-BE49-F238E27FC236}">
                <a16:creationId xmlns:a16="http://schemas.microsoft.com/office/drawing/2014/main" id="{510DAC1F-FE00-48B8-B884-CF75D12F8DBD}"/>
              </a:ext>
            </a:extLst>
          </p:cNvPr>
          <p:cNvSpPr>
            <a:spLocks noGrp="1"/>
          </p:cNvSpPr>
          <p:nvPr>
            <p:ph type="sldNum" sz="quarter" idx="12"/>
          </p:nvPr>
        </p:nvSpPr>
        <p:spPr/>
        <p:txBody>
          <a:bodyPr/>
          <a:lstStyle>
            <a:lvl1pPr>
              <a:defRPr/>
            </a:lvl1pPr>
          </a:lstStyle>
          <a:p>
            <a:fld id="{6774191C-4BB1-4EA7-A463-1693D194408D}" type="slidenum">
              <a:rPr lang="en-US" altLang="lt-LT"/>
              <a:pPr/>
              <a:t>‹#›</a:t>
            </a:fld>
            <a:endParaRPr lang="en-US" altLang="lt-LT"/>
          </a:p>
        </p:txBody>
      </p:sp>
    </p:spTree>
    <p:extLst>
      <p:ext uri="{BB962C8B-B14F-4D97-AF65-F5344CB8AC3E}">
        <p14:creationId xmlns:p14="http://schemas.microsoft.com/office/powerpoint/2010/main" val="354260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629841" y="365126"/>
            <a:ext cx="7886700" cy="1325563"/>
          </a:xfrm>
        </p:spPr>
        <p:txBody>
          <a:bodyPr/>
          <a:lstStyle/>
          <a:p>
            <a:r>
              <a:rPr lang="lt-LT"/>
              <a:t>Spustelėję redaguokite stilių</a:t>
            </a:r>
          </a:p>
        </p:txBody>
      </p:sp>
      <p:sp>
        <p:nvSpPr>
          <p:cNvPr id="3" name="Teksto vietos rezervavimo ženklas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t-LT"/>
              <a:t>Spustelėkite, kad galėtumėte redaguoti šablono teksto stilius</a:t>
            </a:r>
          </a:p>
        </p:txBody>
      </p:sp>
      <p:sp>
        <p:nvSpPr>
          <p:cNvPr id="4" name="Turinio vietos rezervavimo ženklas 3"/>
          <p:cNvSpPr>
            <a:spLocks noGrp="1"/>
          </p:cNvSpPr>
          <p:nvPr>
            <p:ph sz="half" idx="2"/>
          </p:nvPr>
        </p:nvSpPr>
        <p:spPr>
          <a:xfrm>
            <a:off x="629842" y="2505075"/>
            <a:ext cx="3868340"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t-LT"/>
              <a:t>Spustelėkite, kad galėtumėte redaguoti šablono teksto stilius</a:t>
            </a:r>
          </a:p>
        </p:txBody>
      </p:sp>
      <p:sp>
        <p:nvSpPr>
          <p:cNvPr id="6" name="Turinio vietos rezervavimo ženklas 5"/>
          <p:cNvSpPr>
            <a:spLocks noGrp="1"/>
          </p:cNvSpPr>
          <p:nvPr>
            <p:ph sz="quarter" idx="4"/>
          </p:nvPr>
        </p:nvSpPr>
        <p:spPr>
          <a:xfrm>
            <a:off x="4629150" y="2505075"/>
            <a:ext cx="3887391"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3">
            <a:extLst>
              <a:ext uri="{FF2B5EF4-FFF2-40B4-BE49-F238E27FC236}">
                <a16:creationId xmlns:a16="http://schemas.microsoft.com/office/drawing/2014/main" id="{FE28C8B4-2521-4E58-8299-4BAB29FE1EC5}"/>
              </a:ext>
            </a:extLst>
          </p:cNvPr>
          <p:cNvSpPr>
            <a:spLocks noGrp="1"/>
          </p:cNvSpPr>
          <p:nvPr>
            <p:ph type="dt" sz="half" idx="10"/>
          </p:nvPr>
        </p:nvSpPr>
        <p:spPr/>
        <p:txBody>
          <a:bodyPr/>
          <a:lstStyle>
            <a:lvl1pPr>
              <a:defRPr/>
            </a:lvl1pPr>
          </a:lstStyle>
          <a:p>
            <a:pPr>
              <a:defRPr/>
            </a:pPr>
            <a:fld id="{919196A9-D8AF-4D15-9DBA-28936395A0B5}" type="datetimeFigureOut">
              <a:rPr lang="en-US"/>
              <a:pPr>
                <a:defRPr/>
              </a:pPr>
              <a:t>5/14/2022</a:t>
            </a:fld>
            <a:endParaRPr lang="en-US"/>
          </a:p>
        </p:txBody>
      </p:sp>
      <p:sp>
        <p:nvSpPr>
          <p:cNvPr id="8" name="Poraštės vietos rezervavimo ženklas 4">
            <a:extLst>
              <a:ext uri="{FF2B5EF4-FFF2-40B4-BE49-F238E27FC236}">
                <a16:creationId xmlns:a16="http://schemas.microsoft.com/office/drawing/2014/main" id="{21CA37F3-3A3E-4EB2-B6D3-1647F54A215D}"/>
              </a:ext>
            </a:extLst>
          </p:cNvPr>
          <p:cNvSpPr>
            <a:spLocks noGrp="1"/>
          </p:cNvSpPr>
          <p:nvPr>
            <p:ph type="ftr" sz="quarter" idx="11"/>
          </p:nvPr>
        </p:nvSpPr>
        <p:spPr/>
        <p:txBody>
          <a:bodyPr/>
          <a:lstStyle>
            <a:lvl1pPr>
              <a:defRPr/>
            </a:lvl1pPr>
          </a:lstStyle>
          <a:p>
            <a:pPr>
              <a:defRPr/>
            </a:pPr>
            <a:endParaRPr lang="en-US"/>
          </a:p>
        </p:txBody>
      </p:sp>
      <p:sp>
        <p:nvSpPr>
          <p:cNvPr id="9" name="Skaidrės numerio vietos rezervavimo ženklas 5">
            <a:extLst>
              <a:ext uri="{FF2B5EF4-FFF2-40B4-BE49-F238E27FC236}">
                <a16:creationId xmlns:a16="http://schemas.microsoft.com/office/drawing/2014/main" id="{C04BC129-64C1-44BD-9B96-243A7C1F2ABF}"/>
              </a:ext>
            </a:extLst>
          </p:cNvPr>
          <p:cNvSpPr>
            <a:spLocks noGrp="1"/>
          </p:cNvSpPr>
          <p:nvPr>
            <p:ph type="sldNum" sz="quarter" idx="12"/>
          </p:nvPr>
        </p:nvSpPr>
        <p:spPr/>
        <p:txBody>
          <a:bodyPr/>
          <a:lstStyle>
            <a:lvl1pPr>
              <a:defRPr/>
            </a:lvl1pPr>
          </a:lstStyle>
          <a:p>
            <a:fld id="{417793D9-7199-4655-AC8B-5DAFD707CA99}" type="slidenum">
              <a:rPr lang="en-US" altLang="lt-LT"/>
              <a:pPr/>
              <a:t>‹#›</a:t>
            </a:fld>
            <a:endParaRPr lang="en-US" altLang="lt-LT"/>
          </a:p>
        </p:txBody>
      </p:sp>
    </p:spTree>
    <p:extLst>
      <p:ext uri="{BB962C8B-B14F-4D97-AF65-F5344CB8AC3E}">
        <p14:creationId xmlns:p14="http://schemas.microsoft.com/office/powerpoint/2010/main" val="161368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redaguokite stilių</a:t>
            </a:r>
          </a:p>
        </p:txBody>
      </p:sp>
      <p:sp>
        <p:nvSpPr>
          <p:cNvPr id="3" name="Datos vietos rezervavimo ženklas 3">
            <a:extLst>
              <a:ext uri="{FF2B5EF4-FFF2-40B4-BE49-F238E27FC236}">
                <a16:creationId xmlns:a16="http://schemas.microsoft.com/office/drawing/2014/main" id="{80F44FEB-8620-4291-BB77-4D9C2BC324EA}"/>
              </a:ext>
            </a:extLst>
          </p:cNvPr>
          <p:cNvSpPr>
            <a:spLocks noGrp="1"/>
          </p:cNvSpPr>
          <p:nvPr>
            <p:ph type="dt" sz="half" idx="10"/>
          </p:nvPr>
        </p:nvSpPr>
        <p:spPr/>
        <p:txBody>
          <a:bodyPr/>
          <a:lstStyle>
            <a:lvl1pPr>
              <a:defRPr/>
            </a:lvl1pPr>
          </a:lstStyle>
          <a:p>
            <a:pPr>
              <a:defRPr/>
            </a:pPr>
            <a:fld id="{AEAE6353-05C2-41A8-B59D-A5B668711042}" type="datetimeFigureOut">
              <a:rPr lang="en-US"/>
              <a:pPr>
                <a:defRPr/>
              </a:pPr>
              <a:t>5/14/2022</a:t>
            </a:fld>
            <a:endParaRPr lang="en-US"/>
          </a:p>
        </p:txBody>
      </p:sp>
      <p:sp>
        <p:nvSpPr>
          <p:cNvPr id="4" name="Poraštės vietos rezervavimo ženklas 4">
            <a:extLst>
              <a:ext uri="{FF2B5EF4-FFF2-40B4-BE49-F238E27FC236}">
                <a16:creationId xmlns:a16="http://schemas.microsoft.com/office/drawing/2014/main" id="{15A4125A-B11F-4E03-B31F-4E5A0F35DE0A}"/>
              </a:ext>
            </a:extLst>
          </p:cNvPr>
          <p:cNvSpPr>
            <a:spLocks noGrp="1"/>
          </p:cNvSpPr>
          <p:nvPr>
            <p:ph type="ftr" sz="quarter" idx="11"/>
          </p:nvPr>
        </p:nvSpPr>
        <p:spPr/>
        <p:txBody>
          <a:bodyPr/>
          <a:lstStyle>
            <a:lvl1pPr>
              <a:defRPr/>
            </a:lvl1pPr>
          </a:lstStyle>
          <a:p>
            <a:pPr>
              <a:defRPr/>
            </a:pPr>
            <a:endParaRPr lang="en-US"/>
          </a:p>
        </p:txBody>
      </p:sp>
      <p:sp>
        <p:nvSpPr>
          <p:cNvPr id="5" name="Skaidrės numerio vietos rezervavimo ženklas 5">
            <a:extLst>
              <a:ext uri="{FF2B5EF4-FFF2-40B4-BE49-F238E27FC236}">
                <a16:creationId xmlns:a16="http://schemas.microsoft.com/office/drawing/2014/main" id="{050B86B9-5E25-45B5-A2B9-DDDA12482283}"/>
              </a:ext>
            </a:extLst>
          </p:cNvPr>
          <p:cNvSpPr>
            <a:spLocks noGrp="1"/>
          </p:cNvSpPr>
          <p:nvPr>
            <p:ph type="sldNum" sz="quarter" idx="12"/>
          </p:nvPr>
        </p:nvSpPr>
        <p:spPr/>
        <p:txBody>
          <a:bodyPr/>
          <a:lstStyle>
            <a:lvl1pPr>
              <a:defRPr/>
            </a:lvl1pPr>
          </a:lstStyle>
          <a:p>
            <a:fld id="{675EB2EE-EE31-4399-86D7-8DFA2D72A8B5}" type="slidenum">
              <a:rPr lang="en-US" altLang="lt-LT"/>
              <a:pPr/>
              <a:t>‹#›</a:t>
            </a:fld>
            <a:endParaRPr lang="en-US" altLang="lt-LT"/>
          </a:p>
        </p:txBody>
      </p:sp>
    </p:spTree>
    <p:extLst>
      <p:ext uri="{BB962C8B-B14F-4D97-AF65-F5344CB8AC3E}">
        <p14:creationId xmlns:p14="http://schemas.microsoft.com/office/powerpoint/2010/main" val="296957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3">
            <a:extLst>
              <a:ext uri="{FF2B5EF4-FFF2-40B4-BE49-F238E27FC236}">
                <a16:creationId xmlns:a16="http://schemas.microsoft.com/office/drawing/2014/main" id="{A9E0F545-6769-4734-8430-A882524DE7ED}"/>
              </a:ext>
            </a:extLst>
          </p:cNvPr>
          <p:cNvSpPr>
            <a:spLocks noGrp="1"/>
          </p:cNvSpPr>
          <p:nvPr>
            <p:ph type="dt" sz="half" idx="10"/>
          </p:nvPr>
        </p:nvSpPr>
        <p:spPr/>
        <p:txBody>
          <a:bodyPr/>
          <a:lstStyle>
            <a:lvl1pPr>
              <a:defRPr/>
            </a:lvl1pPr>
          </a:lstStyle>
          <a:p>
            <a:pPr>
              <a:defRPr/>
            </a:pPr>
            <a:fld id="{165E4F2F-4D1D-4FE4-9C1A-0642B3A4E74E}" type="datetimeFigureOut">
              <a:rPr lang="en-US"/>
              <a:pPr>
                <a:defRPr/>
              </a:pPr>
              <a:t>5/14/2022</a:t>
            </a:fld>
            <a:endParaRPr lang="en-US"/>
          </a:p>
        </p:txBody>
      </p:sp>
      <p:sp>
        <p:nvSpPr>
          <p:cNvPr id="3" name="Poraštės vietos rezervavimo ženklas 4">
            <a:extLst>
              <a:ext uri="{FF2B5EF4-FFF2-40B4-BE49-F238E27FC236}">
                <a16:creationId xmlns:a16="http://schemas.microsoft.com/office/drawing/2014/main" id="{1669F0B1-EF79-4841-AB8E-2BDE3F2F9500}"/>
              </a:ext>
            </a:extLst>
          </p:cNvPr>
          <p:cNvSpPr>
            <a:spLocks noGrp="1"/>
          </p:cNvSpPr>
          <p:nvPr>
            <p:ph type="ftr" sz="quarter" idx="11"/>
          </p:nvPr>
        </p:nvSpPr>
        <p:spPr/>
        <p:txBody>
          <a:bodyPr/>
          <a:lstStyle>
            <a:lvl1pPr>
              <a:defRPr/>
            </a:lvl1pPr>
          </a:lstStyle>
          <a:p>
            <a:pPr>
              <a:defRPr/>
            </a:pPr>
            <a:endParaRPr lang="en-US"/>
          </a:p>
        </p:txBody>
      </p:sp>
      <p:sp>
        <p:nvSpPr>
          <p:cNvPr id="4" name="Skaidrės numerio vietos rezervavimo ženklas 5">
            <a:extLst>
              <a:ext uri="{FF2B5EF4-FFF2-40B4-BE49-F238E27FC236}">
                <a16:creationId xmlns:a16="http://schemas.microsoft.com/office/drawing/2014/main" id="{2D960252-F20C-46BC-9BB0-832F205257FC}"/>
              </a:ext>
            </a:extLst>
          </p:cNvPr>
          <p:cNvSpPr>
            <a:spLocks noGrp="1"/>
          </p:cNvSpPr>
          <p:nvPr>
            <p:ph type="sldNum" sz="quarter" idx="12"/>
          </p:nvPr>
        </p:nvSpPr>
        <p:spPr/>
        <p:txBody>
          <a:bodyPr/>
          <a:lstStyle>
            <a:lvl1pPr>
              <a:defRPr/>
            </a:lvl1pPr>
          </a:lstStyle>
          <a:p>
            <a:fld id="{9E24D778-3CD7-4B50-83AF-3F01D7A1E825}" type="slidenum">
              <a:rPr lang="en-US" altLang="lt-LT"/>
              <a:pPr/>
              <a:t>‹#›</a:t>
            </a:fld>
            <a:endParaRPr lang="en-US" altLang="lt-LT"/>
          </a:p>
        </p:txBody>
      </p:sp>
    </p:spTree>
    <p:extLst>
      <p:ext uri="{BB962C8B-B14F-4D97-AF65-F5344CB8AC3E}">
        <p14:creationId xmlns:p14="http://schemas.microsoft.com/office/powerpoint/2010/main" val="342575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629841" y="457200"/>
            <a:ext cx="2949178" cy="1600200"/>
          </a:xfrm>
        </p:spPr>
        <p:txBody>
          <a:bodyPr anchor="b"/>
          <a:lstStyle>
            <a:lvl1pPr>
              <a:defRPr sz="2400"/>
            </a:lvl1pPr>
          </a:lstStyle>
          <a:p>
            <a:r>
              <a:rPr lang="lt-LT"/>
              <a:t>Spustelėję redaguokite stilių</a:t>
            </a:r>
          </a:p>
        </p:txBody>
      </p:sp>
      <p:sp>
        <p:nvSpPr>
          <p:cNvPr id="3" name="Turinio vietos rezervavimo ženklas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t-LT"/>
              <a:t>Spustelėkite, kad galėtumėte redaguoti šablono teksto stilius</a:t>
            </a:r>
          </a:p>
        </p:txBody>
      </p:sp>
      <p:sp>
        <p:nvSpPr>
          <p:cNvPr id="5" name="Datos vietos rezervavimo ženklas 3">
            <a:extLst>
              <a:ext uri="{FF2B5EF4-FFF2-40B4-BE49-F238E27FC236}">
                <a16:creationId xmlns:a16="http://schemas.microsoft.com/office/drawing/2014/main" id="{DF5015A4-EB16-4E50-9295-25BD56B3FD27}"/>
              </a:ext>
            </a:extLst>
          </p:cNvPr>
          <p:cNvSpPr>
            <a:spLocks noGrp="1"/>
          </p:cNvSpPr>
          <p:nvPr>
            <p:ph type="dt" sz="half" idx="10"/>
          </p:nvPr>
        </p:nvSpPr>
        <p:spPr/>
        <p:txBody>
          <a:bodyPr/>
          <a:lstStyle>
            <a:lvl1pPr>
              <a:defRPr/>
            </a:lvl1pPr>
          </a:lstStyle>
          <a:p>
            <a:pPr>
              <a:defRPr/>
            </a:pPr>
            <a:fld id="{273DEADF-CD4F-409B-8B4D-D7465D601DE4}" type="datetimeFigureOut">
              <a:rPr lang="en-US"/>
              <a:pPr>
                <a:defRPr/>
              </a:pPr>
              <a:t>5/14/2022</a:t>
            </a:fld>
            <a:endParaRPr lang="en-US"/>
          </a:p>
        </p:txBody>
      </p:sp>
      <p:sp>
        <p:nvSpPr>
          <p:cNvPr id="6" name="Poraštės vietos rezervavimo ženklas 4">
            <a:extLst>
              <a:ext uri="{FF2B5EF4-FFF2-40B4-BE49-F238E27FC236}">
                <a16:creationId xmlns:a16="http://schemas.microsoft.com/office/drawing/2014/main" id="{7B960871-4343-4EA7-810E-A37B7A3D4DAC}"/>
              </a:ext>
            </a:extLst>
          </p:cNvPr>
          <p:cNvSpPr>
            <a:spLocks noGrp="1"/>
          </p:cNvSpPr>
          <p:nvPr>
            <p:ph type="ftr" sz="quarter" idx="11"/>
          </p:nvPr>
        </p:nvSpPr>
        <p:spPr/>
        <p:txBody>
          <a:bodyPr/>
          <a:lstStyle>
            <a:lvl1pPr>
              <a:defRPr/>
            </a:lvl1pPr>
          </a:lstStyle>
          <a:p>
            <a:pPr>
              <a:defRPr/>
            </a:pPr>
            <a:endParaRPr lang="en-US"/>
          </a:p>
        </p:txBody>
      </p:sp>
      <p:sp>
        <p:nvSpPr>
          <p:cNvPr id="7" name="Skaidrės numerio vietos rezervavimo ženklas 5">
            <a:extLst>
              <a:ext uri="{FF2B5EF4-FFF2-40B4-BE49-F238E27FC236}">
                <a16:creationId xmlns:a16="http://schemas.microsoft.com/office/drawing/2014/main" id="{AD5D51DD-D96F-49AA-A83A-7086C0B0DA70}"/>
              </a:ext>
            </a:extLst>
          </p:cNvPr>
          <p:cNvSpPr>
            <a:spLocks noGrp="1"/>
          </p:cNvSpPr>
          <p:nvPr>
            <p:ph type="sldNum" sz="quarter" idx="12"/>
          </p:nvPr>
        </p:nvSpPr>
        <p:spPr/>
        <p:txBody>
          <a:bodyPr/>
          <a:lstStyle>
            <a:lvl1pPr>
              <a:defRPr/>
            </a:lvl1pPr>
          </a:lstStyle>
          <a:p>
            <a:fld id="{04A2554B-4278-47E9-A100-55C0369E8C63}" type="slidenum">
              <a:rPr lang="en-US" altLang="lt-LT"/>
              <a:pPr/>
              <a:t>‹#›</a:t>
            </a:fld>
            <a:endParaRPr lang="en-US" altLang="lt-LT"/>
          </a:p>
        </p:txBody>
      </p:sp>
    </p:spTree>
    <p:extLst>
      <p:ext uri="{BB962C8B-B14F-4D97-AF65-F5344CB8AC3E}">
        <p14:creationId xmlns:p14="http://schemas.microsoft.com/office/powerpoint/2010/main" val="402854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629841" y="457200"/>
            <a:ext cx="2949178" cy="1600200"/>
          </a:xfrm>
        </p:spPr>
        <p:txBody>
          <a:bodyPr anchor="b"/>
          <a:lstStyle>
            <a:lvl1pPr>
              <a:defRPr sz="2400"/>
            </a:lvl1pPr>
          </a:lstStyle>
          <a:p>
            <a:r>
              <a:rPr lang="lt-LT"/>
              <a:t>Spustelėję redaguokite stilių</a:t>
            </a:r>
          </a:p>
        </p:txBody>
      </p:sp>
      <p:sp>
        <p:nvSpPr>
          <p:cNvPr id="3" name="Paveikslėlio vietos rezervavimo ženklas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lt-LT" noProof="0"/>
          </a:p>
        </p:txBody>
      </p:sp>
      <p:sp>
        <p:nvSpPr>
          <p:cNvPr id="4" name="Teksto vietos rezervavimo ženkla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t-LT"/>
              <a:t>Spustelėkite, kad galėtumėte redaguoti šablono teksto stilius</a:t>
            </a:r>
          </a:p>
        </p:txBody>
      </p:sp>
      <p:sp>
        <p:nvSpPr>
          <p:cNvPr id="5" name="Datos vietos rezervavimo ženklas 3">
            <a:extLst>
              <a:ext uri="{FF2B5EF4-FFF2-40B4-BE49-F238E27FC236}">
                <a16:creationId xmlns:a16="http://schemas.microsoft.com/office/drawing/2014/main" id="{8A82F73A-D361-4B1A-A776-4C342B807BCB}"/>
              </a:ext>
            </a:extLst>
          </p:cNvPr>
          <p:cNvSpPr>
            <a:spLocks noGrp="1"/>
          </p:cNvSpPr>
          <p:nvPr>
            <p:ph type="dt" sz="half" idx="10"/>
          </p:nvPr>
        </p:nvSpPr>
        <p:spPr/>
        <p:txBody>
          <a:bodyPr/>
          <a:lstStyle>
            <a:lvl1pPr>
              <a:defRPr/>
            </a:lvl1pPr>
          </a:lstStyle>
          <a:p>
            <a:pPr>
              <a:defRPr/>
            </a:pPr>
            <a:fld id="{B7F420D0-4A35-4865-B521-2F9B9381F20F}" type="datetimeFigureOut">
              <a:rPr lang="en-US"/>
              <a:pPr>
                <a:defRPr/>
              </a:pPr>
              <a:t>5/14/2022</a:t>
            </a:fld>
            <a:endParaRPr lang="en-US"/>
          </a:p>
        </p:txBody>
      </p:sp>
      <p:sp>
        <p:nvSpPr>
          <p:cNvPr id="6" name="Poraštės vietos rezervavimo ženklas 4">
            <a:extLst>
              <a:ext uri="{FF2B5EF4-FFF2-40B4-BE49-F238E27FC236}">
                <a16:creationId xmlns:a16="http://schemas.microsoft.com/office/drawing/2014/main" id="{CEC32698-915E-4ED1-9B1E-7F5F5360735C}"/>
              </a:ext>
            </a:extLst>
          </p:cNvPr>
          <p:cNvSpPr>
            <a:spLocks noGrp="1"/>
          </p:cNvSpPr>
          <p:nvPr>
            <p:ph type="ftr" sz="quarter" idx="11"/>
          </p:nvPr>
        </p:nvSpPr>
        <p:spPr/>
        <p:txBody>
          <a:bodyPr/>
          <a:lstStyle>
            <a:lvl1pPr>
              <a:defRPr/>
            </a:lvl1pPr>
          </a:lstStyle>
          <a:p>
            <a:pPr>
              <a:defRPr/>
            </a:pPr>
            <a:endParaRPr lang="en-US"/>
          </a:p>
        </p:txBody>
      </p:sp>
      <p:sp>
        <p:nvSpPr>
          <p:cNvPr id="7" name="Skaidrės numerio vietos rezervavimo ženklas 5">
            <a:extLst>
              <a:ext uri="{FF2B5EF4-FFF2-40B4-BE49-F238E27FC236}">
                <a16:creationId xmlns:a16="http://schemas.microsoft.com/office/drawing/2014/main" id="{D4F7C302-7D2C-44FB-A49F-4806EA9E7F75}"/>
              </a:ext>
            </a:extLst>
          </p:cNvPr>
          <p:cNvSpPr>
            <a:spLocks noGrp="1"/>
          </p:cNvSpPr>
          <p:nvPr>
            <p:ph type="sldNum" sz="quarter" idx="12"/>
          </p:nvPr>
        </p:nvSpPr>
        <p:spPr/>
        <p:txBody>
          <a:bodyPr/>
          <a:lstStyle>
            <a:lvl1pPr>
              <a:defRPr/>
            </a:lvl1pPr>
          </a:lstStyle>
          <a:p>
            <a:fld id="{E7DC7FF3-271B-4AF1-9129-6E8436A0602A}" type="slidenum">
              <a:rPr lang="en-US" altLang="lt-LT"/>
              <a:pPr/>
              <a:t>‹#›</a:t>
            </a:fld>
            <a:endParaRPr lang="en-US" altLang="lt-LT"/>
          </a:p>
        </p:txBody>
      </p:sp>
    </p:spTree>
    <p:extLst>
      <p:ext uri="{BB962C8B-B14F-4D97-AF65-F5344CB8AC3E}">
        <p14:creationId xmlns:p14="http://schemas.microsoft.com/office/powerpoint/2010/main" val="1200027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avadinimo vietos rezervavimo ženklas 1">
            <a:extLst>
              <a:ext uri="{FF2B5EF4-FFF2-40B4-BE49-F238E27FC236}">
                <a16:creationId xmlns:a16="http://schemas.microsoft.com/office/drawing/2014/main" id="{53BC3CE7-7E49-4505-886B-A7B9E569AD60}"/>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t-LT" altLang="lt-LT"/>
              <a:t>Spustelėję redaguokite stilių</a:t>
            </a:r>
          </a:p>
        </p:txBody>
      </p:sp>
      <p:sp>
        <p:nvSpPr>
          <p:cNvPr id="1027" name="Teksto vietos rezervavimo ženklas 2">
            <a:extLst>
              <a:ext uri="{FF2B5EF4-FFF2-40B4-BE49-F238E27FC236}">
                <a16:creationId xmlns:a16="http://schemas.microsoft.com/office/drawing/2014/main" id="{89D48290-794A-4603-915F-4688EF2570B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altLang="lt-LT"/>
              <a:t>Spustelėkite, kad galėtumėte redaguoti šablono teksto stilius</a:t>
            </a:r>
          </a:p>
          <a:p>
            <a:pPr lvl="1"/>
            <a:r>
              <a:rPr lang="lt-LT" altLang="lt-LT"/>
              <a:t>Antras lygis</a:t>
            </a:r>
          </a:p>
          <a:p>
            <a:pPr lvl="2"/>
            <a:r>
              <a:rPr lang="lt-LT" altLang="lt-LT"/>
              <a:t>Trečias lygis</a:t>
            </a:r>
          </a:p>
          <a:p>
            <a:pPr lvl="3"/>
            <a:r>
              <a:rPr lang="lt-LT" altLang="lt-LT"/>
              <a:t>Ketvirtas lygis</a:t>
            </a:r>
          </a:p>
          <a:p>
            <a:pPr lvl="4"/>
            <a:r>
              <a:rPr lang="lt-LT" altLang="lt-LT"/>
              <a:t>Penktas lygis</a:t>
            </a:r>
          </a:p>
        </p:txBody>
      </p:sp>
      <p:sp>
        <p:nvSpPr>
          <p:cNvPr id="4" name="Datos vietos rezervavimo ženklas 3">
            <a:extLst>
              <a:ext uri="{FF2B5EF4-FFF2-40B4-BE49-F238E27FC236}">
                <a16:creationId xmlns:a16="http://schemas.microsoft.com/office/drawing/2014/main" id="{305CCA69-A69C-4880-9A1E-0938FC7A0D5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57B7E853-B962-4EA7-89C1-9C2691949988}" type="datetimeFigureOut">
              <a:rPr lang="en-US"/>
              <a:pPr>
                <a:defRPr/>
              </a:pPr>
              <a:t>5/14/2022</a:t>
            </a:fld>
            <a:endParaRPr lang="en-US"/>
          </a:p>
        </p:txBody>
      </p:sp>
      <p:sp>
        <p:nvSpPr>
          <p:cNvPr id="5" name="Poraštės vietos rezervavimo ženklas 4">
            <a:extLst>
              <a:ext uri="{FF2B5EF4-FFF2-40B4-BE49-F238E27FC236}">
                <a16:creationId xmlns:a16="http://schemas.microsoft.com/office/drawing/2014/main" id="{2D660D3D-64CC-4A5A-AF10-512D80D2B7E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kaidrės numerio vietos rezervavimo ženklas 5">
            <a:extLst>
              <a:ext uri="{FF2B5EF4-FFF2-40B4-BE49-F238E27FC236}">
                <a16:creationId xmlns:a16="http://schemas.microsoft.com/office/drawing/2014/main" id="{82CF408C-9DEA-4935-BC7B-B4E6DB17FB21}"/>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B6197183-B779-4D62-8DE6-19FB16C82F4F}" type="slidenum">
              <a:rPr lang="en-US" altLang="lt-LT"/>
              <a:pPr/>
              <a:t>‹#›</a:t>
            </a:fld>
            <a:endParaRPr lang="en-US" altLang="lt-L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t-L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sinodas.katalikai.lt/"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Google Shape;84;gf8f2973f53_0_11">
            <a:extLst>
              <a:ext uri="{FF2B5EF4-FFF2-40B4-BE49-F238E27FC236}">
                <a16:creationId xmlns:a16="http://schemas.microsoft.com/office/drawing/2014/main" id="{FA8F943F-2611-46FB-B914-A078D06C70B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962025"/>
            <a:ext cx="57150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aveikslėlis 14" descr="Paveikslėlis, kuriame yra asmuo, stovimas&#10;&#10;Automatiškai sugeneruotas aprašymas">
            <a:extLst>
              <a:ext uri="{FF2B5EF4-FFF2-40B4-BE49-F238E27FC236}">
                <a16:creationId xmlns:a16="http://schemas.microsoft.com/office/drawing/2014/main" id="{06304078-3280-103E-454C-35B5BB2F7BF2}"/>
              </a:ext>
            </a:extLst>
          </p:cNvPr>
          <p:cNvPicPr>
            <a:picLocks noChangeAspect="1"/>
          </p:cNvPicPr>
          <p:nvPr/>
        </p:nvPicPr>
        <p:blipFill rotWithShape="1">
          <a:blip r:embed="rId2">
            <a:extLst>
              <a:ext uri="{28A0092B-C50C-407E-A947-70E740481C1C}">
                <a14:useLocalDpi xmlns:a14="http://schemas.microsoft.com/office/drawing/2010/main" val="0"/>
              </a:ext>
            </a:extLst>
          </a:blip>
          <a:srcRect r="10511" b="37589"/>
          <a:stretch/>
        </p:blipFill>
        <p:spPr>
          <a:xfrm>
            <a:off x="2653957" y="889"/>
            <a:ext cx="6490043" cy="6857990"/>
          </a:xfrm>
          <a:prstGeom prst="rect">
            <a:avLst/>
          </a:prstGeom>
        </p:spPr>
      </p:pic>
      <p:sp>
        <p:nvSpPr>
          <p:cNvPr id="30" name="Rectangle 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urinio vietos rezervavimo ženklas 2">
            <a:extLst>
              <a:ext uri="{FF2B5EF4-FFF2-40B4-BE49-F238E27FC236}">
                <a16:creationId xmlns:a16="http://schemas.microsoft.com/office/drawing/2014/main" id="{57C03EAF-E385-4EAE-85D7-54D08DB22EAD}"/>
              </a:ext>
            </a:extLst>
          </p:cNvPr>
          <p:cNvSpPr txBox="1">
            <a:spLocks noChangeArrowheads="1"/>
          </p:cNvSpPr>
          <p:nvPr/>
        </p:nvSpPr>
        <p:spPr bwMode="auto">
          <a:xfrm>
            <a:off x="186351" y="116632"/>
            <a:ext cx="4363878" cy="58443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eaLnBrk="1" hangingPunct="1">
              <a:buNone/>
            </a:pPr>
            <a:r>
              <a:rPr lang="en-US" sz="2400" dirty="0" err="1">
                <a:latin typeface="Antonio Bold"/>
              </a:rPr>
              <a:t>Buvo</a:t>
            </a:r>
            <a:r>
              <a:rPr lang="en-US" sz="2400" dirty="0">
                <a:latin typeface="Antonio Bold"/>
              </a:rPr>
              <a:t> </a:t>
            </a:r>
            <a:r>
              <a:rPr lang="en-US" sz="2400" dirty="0" err="1">
                <a:latin typeface="Antonio Bold"/>
              </a:rPr>
              <a:t>ugdoma</a:t>
            </a:r>
            <a:r>
              <a:rPr lang="en-US" sz="2400" dirty="0">
                <a:latin typeface="Antonio Bold"/>
              </a:rPr>
              <a:t> </a:t>
            </a:r>
            <a:r>
              <a:rPr lang="en-US" sz="2400" dirty="0" err="1">
                <a:latin typeface="Antonio Bold"/>
              </a:rPr>
              <a:t>savo</a:t>
            </a:r>
            <a:r>
              <a:rPr lang="en-US" sz="2400" dirty="0">
                <a:latin typeface="Antonio Bold"/>
              </a:rPr>
              <a:t> </a:t>
            </a:r>
            <a:r>
              <a:rPr lang="en-US" sz="2400" dirty="0" err="1">
                <a:latin typeface="Antonio Bold"/>
              </a:rPr>
              <a:t>nuomonę</a:t>
            </a:r>
            <a:r>
              <a:rPr lang="en-US" sz="2400" dirty="0">
                <a:latin typeface="Antonio Bold"/>
              </a:rPr>
              <a:t> </a:t>
            </a:r>
            <a:r>
              <a:rPr lang="en-US" sz="2400" dirty="0" err="1">
                <a:latin typeface="Antonio Bold"/>
              </a:rPr>
              <a:t>pasilaikyti</a:t>
            </a:r>
            <a:r>
              <a:rPr lang="en-US" sz="2400" dirty="0">
                <a:latin typeface="Antonio Bold"/>
              </a:rPr>
              <a:t> </a:t>
            </a:r>
            <a:r>
              <a:rPr lang="en-US" sz="2400" dirty="0" err="1">
                <a:latin typeface="Antonio Bold"/>
              </a:rPr>
              <a:t>sau</a:t>
            </a:r>
            <a:r>
              <a:rPr lang="en-US" sz="2400" dirty="0">
                <a:latin typeface="Antonio Bold"/>
              </a:rPr>
              <a:t>. </a:t>
            </a:r>
            <a:r>
              <a:rPr lang="en-US" sz="2400" dirty="0" err="1">
                <a:effectLst/>
                <a:latin typeface="Antonio Bold"/>
              </a:rPr>
              <a:t>Gali</a:t>
            </a:r>
            <a:r>
              <a:rPr lang="en-US" sz="2400" dirty="0">
                <a:effectLst/>
                <a:latin typeface="Antonio Bold"/>
              </a:rPr>
              <a:t> </a:t>
            </a:r>
            <a:r>
              <a:rPr lang="en-US" sz="2400" dirty="0" err="1">
                <a:effectLst/>
                <a:latin typeface="Antonio Bold"/>
              </a:rPr>
              <a:t>būti</a:t>
            </a:r>
            <a:r>
              <a:rPr lang="en-US" sz="2400" dirty="0">
                <a:effectLst/>
                <a:latin typeface="Antonio Bold"/>
              </a:rPr>
              <a:t> </a:t>
            </a:r>
            <a:r>
              <a:rPr lang="en-US" sz="2400" dirty="0" err="1">
                <a:effectLst/>
                <a:latin typeface="Antonio Bold"/>
              </a:rPr>
              <a:t>sunku</a:t>
            </a:r>
            <a:r>
              <a:rPr lang="en-US" sz="2400" dirty="0">
                <a:effectLst/>
                <a:latin typeface="Antonio Bold"/>
              </a:rPr>
              <a:t> </a:t>
            </a:r>
            <a:r>
              <a:rPr lang="en-US" sz="2400" dirty="0" err="1">
                <a:effectLst/>
                <a:latin typeface="Antonio Bold"/>
              </a:rPr>
              <a:t>suvokti</a:t>
            </a:r>
            <a:r>
              <a:rPr lang="en-US" sz="2400" dirty="0">
                <a:effectLst/>
                <a:latin typeface="Antonio Bold"/>
              </a:rPr>
              <a:t>, </a:t>
            </a:r>
            <a:r>
              <a:rPr lang="en-US" sz="2400" dirty="0" err="1">
                <a:effectLst/>
                <a:latin typeface="Antonio Bold"/>
              </a:rPr>
              <a:t>kad</a:t>
            </a:r>
            <a:r>
              <a:rPr lang="en-US" sz="2400" dirty="0">
                <a:effectLst/>
                <a:latin typeface="Antonio Bold"/>
              </a:rPr>
              <a:t> </a:t>
            </a:r>
            <a:r>
              <a:rPr lang="en-US" sz="2400" dirty="0" err="1">
                <a:effectLst/>
                <a:latin typeface="Antonio Bold"/>
              </a:rPr>
              <a:t>kitokia</a:t>
            </a:r>
            <a:r>
              <a:rPr lang="en-US" sz="2400" dirty="0">
                <a:effectLst/>
                <a:latin typeface="Antonio Bold"/>
              </a:rPr>
              <a:t> </a:t>
            </a:r>
            <a:r>
              <a:rPr lang="en-US" sz="2400" dirty="0" err="1">
                <a:effectLst/>
                <a:latin typeface="Antonio Bold"/>
              </a:rPr>
              <a:t>nuomonė</a:t>
            </a:r>
            <a:r>
              <a:rPr lang="en-US" sz="2400" dirty="0">
                <a:effectLst/>
                <a:latin typeface="Antonio Bold"/>
              </a:rPr>
              <a:t> </a:t>
            </a:r>
            <a:r>
              <a:rPr lang="en-US" sz="2400" dirty="0" err="1">
                <a:effectLst/>
                <a:latin typeface="Antonio Bold"/>
              </a:rPr>
              <a:t>gali</a:t>
            </a:r>
            <a:r>
              <a:rPr lang="en-US" sz="2400" dirty="0">
                <a:effectLst/>
                <a:latin typeface="Antonio Bold"/>
              </a:rPr>
              <a:t> </a:t>
            </a:r>
            <a:r>
              <a:rPr lang="en-US" sz="2400" dirty="0" err="1">
                <a:effectLst/>
                <a:latin typeface="Antonio Bold"/>
              </a:rPr>
              <a:t>būti</a:t>
            </a:r>
            <a:r>
              <a:rPr lang="en-US" sz="2400" dirty="0">
                <a:effectLst/>
                <a:latin typeface="Antonio Bold"/>
              </a:rPr>
              <a:t> </a:t>
            </a:r>
            <a:r>
              <a:rPr lang="en-US" sz="2400" dirty="0" err="1">
                <a:effectLst/>
                <a:latin typeface="Antonio Bold"/>
              </a:rPr>
              <a:t>apskritai</a:t>
            </a:r>
            <a:r>
              <a:rPr lang="en-US" sz="2400" dirty="0">
                <a:effectLst/>
                <a:latin typeface="Antonio Bold"/>
              </a:rPr>
              <a:t> </a:t>
            </a:r>
            <a:r>
              <a:rPr lang="en-US" sz="2400" dirty="0" err="1">
                <a:effectLst/>
                <a:latin typeface="Antonio Bold"/>
              </a:rPr>
              <a:t>reiškiama</a:t>
            </a:r>
            <a:r>
              <a:rPr lang="en-US" sz="2400" dirty="0">
                <a:effectLst/>
                <a:latin typeface="Antonio Bold"/>
              </a:rPr>
              <a:t>.</a:t>
            </a:r>
          </a:p>
          <a:p>
            <a:pPr marL="0" indent="0" defTabSz="914400" eaLnBrk="1" hangingPunct="1">
              <a:buNone/>
            </a:pPr>
            <a:r>
              <a:rPr lang="en-US" sz="2400" b="1" dirty="0">
                <a:effectLst/>
                <a:latin typeface="Antonio Bold"/>
              </a:rPr>
              <a:t>Kas </a:t>
            </a:r>
            <a:r>
              <a:rPr lang="en-US" sz="2400" b="1" dirty="0" err="1">
                <a:effectLst/>
                <a:latin typeface="Antonio Bold"/>
              </a:rPr>
              <a:t>sakė</a:t>
            </a:r>
            <a:r>
              <a:rPr lang="en-US" sz="2400" b="1" dirty="0">
                <a:effectLst/>
                <a:latin typeface="Antonio Bold"/>
              </a:rPr>
              <a:t>, </a:t>
            </a:r>
            <a:r>
              <a:rPr lang="en-US" sz="2400" b="1" dirty="0" err="1">
                <a:effectLst/>
                <a:latin typeface="Antonio Bold"/>
              </a:rPr>
              <a:t>kad</a:t>
            </a:r>
            <a:r>
              <a:rPr lang="en-US" sz="2400" b="1" dirty="0">
                <a:effectLst/>
                <a:latin typeface="Antonio Bold"/>
              </a:rPr>
              <a:t> </a:t>
            </a:r>
            <a:r>
              <a:rPr lang="en-US" sz="2400" b="1" dirty="0" err="1">
                <a:effectLst/>
                <a:latin typeface="Antonio Bold"/>
              </a:rPr>
              <a:t>ginčas</a:t>
            </a:r>
            <a:r>
              <a:rPr lang="en-US" sz="2400" b="1" dirty="0">
                <a:effectLst/>
                <a:latin typeface="Antonio Bold"/>
              </a:rPr>
              <a:t> </a:t>
            </a:r>
            <a:r>
              <a:rPr lang="en-US" sz="2400" b="1" dirty="0" err="1">
                <a:effectLst/>
                <a:latin typeface="Antonio Bold"/>
              </a:rPr>
              <a:t>yra</a:t>
            </a:r>
            <a:r>
              <a:rPr lang="en-US" sz="2400" b="1" dirty="0">
                <a:effectLst/>
                <a:latin typeface="Antonio Bold"/>
              </a:rPr>
              <a:t> </a:t>
            </a:r>
            <a:r>
              <a:rPr lang="en-US" sz="2400" b="1" dirty="0" err="1">
                <a:effectLst/>
                <a:latin typeface="Antonio Bold"/>
              </a:rPr>
              <a:t>blogai</a:t>
            </a:r>
            <a:r>
              <a:rPr lang="en-US" sz="2400" b="1" dirty="0">
                <a:effectLst/>
                <a:latin typeface="Antonio Bold"/>
              </a:rPr>
              <a:t>?</a:t>
            </a:r>
            <a:endParaRPr lang="lt-LT" sz="2400" b="1" dirty="0">
              <a:latin typeface="Antonio Bold"/>
            </a:endParaRPr>
          </a:p>
          <a:p>
            <a:pPr marL="0" indent="0" defTabSz="914400" eaLnBrk="1" hangingPunct="1">
              <a:buNone/>
            </a:pPr>
            <a:endParaRPr lang="en-US" sz="2400" b="1" dirty="0">
              <a:effectLst/>
              <a:latin typeface="Antonio Bold"/>
            </a:endParaRPr>
          </a:p>
          <a:p>
            <a:pPr marL="0" indent="0" defTabSz="914400" eaLnBrk="1" hangingPunct="1">
              <a:buNone/>
            </a:pPr>
            <a:r>
              <a:rPr lang="en-US" sz="2400" dirty="0" err="1">
                <a:effectLst/>
                <a:latin typeface="Antonio Bold"/>
              </a:rPr>
              <a:t>Jis</a:t>
            </a:r>
            <a:r>
              <a:rPr lang="en-US" sz="2400" dirty="0">
                <a:effectLst/>
                <a:latin typeface="Antonio Bold"/>
              </a:rPr>
              <a:t> – </a:t>
            </a:r>
            <a:r>
              <a:rPr lang="en-US" sz="2400" dirty="0" err="1">
                <a:effectLst/>
                <a:latin typeface="Antonio Bold"/>
              </a:rPr>
              <a:t>nelengvas</a:t>
            </a:r>
            <a:r>
              <a:rPr lang="en-US" sz="2400" dirty="0">
                <a:effectLst/>
                <a:latin typeface="Antonio Bold"/>
              </a:rPr>
              <a:t>, bet </a:t>
            </a:r>
            <a:r>
              <a:rPr lang="en-US" sz="2400" dirty="0" err="1">
                <a:effectLst/>
                <a:latin typeface="Antonio Bold"/>
              </a:rPr>
              <a:t>svarbus</a:t>
            </a:r>
            <a:r>
              <a:rPr lang="en-US" sz="2400" dirty="0">
                <a:effectLst/>
                <a:latin typeface="Antonio Bold"/>
              </a:rPr>
              <a:t> </a:t>
            </a:r>
            <a:r>
              <a:rPr lang="en-US" sz="2400" dirty="0" err="1">
                <a:effectLst/>
                <a:latin typeface="Antonio Bold"/>
              </a:rPr>
              <a:t>sinodinio</a:t>
            </a:r>
            <a:r>
              <a:rPr lang="en-US" sz="2400" dirty="0">
                <a:effectLst/>
                <a:latin typeface="Antonio Bold"/>
              </a:rPr>
              <a:t> </a:t>
            </a:r>
            <a:r>
              <a:rPr lang="en-US" sz="2400" dirty="0" err="1">
                <a:effectLst/>
                <a:latin typeface="Antonio Bold"/>
              </a:rPr>
              <a:t>kelio</a:t>
            </a:r>
            <a:r>
              <a:rPr lang="en-US" sz="2400" dirty="0">
                <a:effectLst/>
                <a:latin typeface="Antonio Bold"/>
              </a:rPr>
              <a:t> </a:t>
            </a:r>
            <a:r>
              <a:rPr lang="en-US" sz="2400" dirty="0" err="1">
                <a:effectLst/>
                <a:latin typeface="Antonio Bold"/>
              </a:rPr>
              <a:t>procesas</a:t>
            </a:r>
            <a:r>
              <a:rPr lang="en-US" sz="2400" dirty="0">
                <a:effectLst/>
                <a:latin typeface="Antonio Bold"/>
              </a:rPr>
              <a:t>. </a:t>
            </a:r>
          </a:p>
          <a:p>
            <a:pPr marL="0" indent="0" defTabSz="914400" eaLnBrk="1" hangingPunct="1">
              <a:buNone/>
            </a:pPr>
            <a:r>
              <a:rPr lang="en-US" sz="2400" dirty="0" err="1">
                <a:effectLst/>
                <a:latin typeface="Antonio Bold"/>
              </a:rPr>
              <a:t>Jis</a:t>
            </a:r>
            <a:r>
              <a:rPr lang="en-US" sz="2400" dirty="0">
                <a:effectLst/>
                <a:latin typeface="Antonio Bold"/>
              </a:rPr>
              <a:t> – </a:t>
            </a:r>
            <a:r>
              <a:rPr lang="en-US" sz="2400" dirty="0" err="1">
                <a:effectLst/>
                <a:latin typeface="Antonio Bold"/>
              </a:rPr>
              <a:t>sveikos</a:t>
            </a:r>
            <a:r>
              <a:rPr lang="en-US" sz="2400" dirty="0">
                <a:effectLst/>
                <a:latin typeface="Antonio Bold"/>
              </a:rPr>
              <a:t> </a:t>
            </a:r>
            <a:r>
              <a:rPr lang="en-US" sz="2400" dirty="0" err="1">
                <a:effectLst/>
                <a:latin typeface="Antonio Bold"/>
              </a:rPr>
              <a:t>bendruomenės</a:t>
            </a:r>
            <a:r>
              <a:rPr lang="en-US" sz="2400" dirty="0">
                <a:effectLst/>
                <a:latin typeface="Antonio Bold"/>
              </a:rPr>
              <a:t> </a:t>
            </a:r>
            <a:r>
              <a:rPr lang="en-US" sz="2400" dirty="0" err="1">
                <a:effectLst/>
                <a:latin typeface="Antonio Bold"/>
              </a:rPr>
              <a:t>ženklas</a:t>
            </a:r>
            <a:r>
              <a:rPr lang="en-US" sz="2400" dirty="0">
                <a:effectLst/>
                <a:latin typeface="Antonio Bold"/>
              </a:rPr>
              <a:t>. </a:t>
            </a:r>
          </a:p>
          <a:p>
            <a:pPr marL="0" indent="0" defTabSz="914400" eaLnBrk="1" hangingPunct="1">
              <a:buNone/>
            </a:pPr>
            <a:r>
              <a:rPr lang="en-US" sz="2400" dirty="0" err="1">
                <a:effectLst/>
                <a:latin typeface="Antonio Bold"/>
              </a:rPr>
              <a:t>Ginčas</a:t>
            </a:r>
            <a:r>
              <a:rPr lang="en-US" sz="2400" dirty="0">
                <a:effectLst/>
                <a:latin typeface="Antonio Bold"/>
              </a:rPr>
              <a:t> </a:t>
            </a:r>
            <a:r>
              <a:rPr lang="en-US" sz="2400" dirty="0" err="1">
                <a:effectLst/>
                <a:latin typeface="Antonio Bold"/>
              </a:rPr>
              <a:t>privalo</a:t>
            </a:r>
            <a:r>
              <a:rPr lang="en-US" sz="2400" dirty="0">
                <a:effectLst/>
                <a:latin typeface="Antonio Bold"/>
              </a:rPr>
              <a:t> </a:t>
            </a:r>
            <a:r>
              <a:rPr lang="en-US" sz="2400" dirty="0" err="1">
                <a:effectLst/>
                <a:latin typeface="Antonio Bold"/>
              </a:rPr>
              <a:t>skatinti</a:t>
            </a:r>
            <a:r>
              <a:rPr lang="en-US" sz="2400" dirty="0">
                <a:effectLst/>
                <a:latin typeface="Antonio Bold"/>
              </a:rPr>
              <a:t> </a:t>
            </a:r>
            <a:r>
              <a:rPr lang="en-US" sz="2400" dirty="0" err="1">
                <a:effectLst/>
                <a:latin typeface="Antonio Bold"/>
              </a:rPr>
              <a:t>įsiklausymą</a:t>
            </a:r>
            <a:r>
              <a:rPr lang="en-US" sz="2400" dirty="0">
                <a:effectLst/>
                <a:latin typeface="Antonio Bold"/>
              </a:rPr>
              <a:t>. O </a:t>
            </a:r>
            <a:r>
              <a:rPr lang="en-US" sz="2400" dirty="0" err="1">
                <a:effectLst/>
                <a:latin typeface="Antonio Bold"/>
              </a:rPr>
              <a:t>klausytis</a:t>
            </a:r>
            <a:r>
              <a:rPr lang="en-US" sz="2400" dirty="0">
                <a:effectLst/>
                <a:latin typeface="Antonio Bold"/>
              </a:rPr>
              <a:t> </a:t>
            </a:r>
            <a:r>
              <a:rPr lang="en-US" sz="2400" dirty="0" err="1">
                <a:effectLst/>
                <a:latin typeface="Antonio Bold"/>
              </a:rPr>
              <a:t>nelengva</a:t>
            </a:r>
            <a:r>
              <a:rPr lang="en-US" sz="2400" dirty="0">
                <a:effectLst/>
                <a:latin typeface="Antonio Bold"/>
              </a:rPr>
              <a:t>. </a:t>
            </a:r>
            <a:endParaRPr lang="lt-LT" sz="2400" dirty="0">
              <a:effectLst/>
              <a:latin typeface="Antonio Bold"/>
            </a:endParaRPr>
          </a:p>
          <a:p>
            <a:pPr marL="0" indent="0" defTabSz="914400" eaLnBrk="1" hangingPunct="1">
              <a:buNone/>
            </a:pPr>
            <a:endParaRPr lang="en-US" sz="2400" dirty="0">
              <a:effectLst/>
              <a:latin typeface="Antonio Bold"/>
            </a:endParaRPr>
          </a:p>
          <a:p>
            <a:pPr marL="0" indent="0" defTabSz="914400" eaLnBrk="1" hangingPunct="1">
              <a:buNone/>
            </a:pPr>
            <a:r>
              <a:rPr lang="en-US" sz="2400" b="1" dirty="0" err="1">
                <a:effectLst/>
                <a:latin typeface="Antonio Bold"/>
              </a:rPr>
              <a:t>Dialogo</a:t>
            </a:r>
            <a:r>
              <a:rPr lang="en-US" sz="2400" b="1" dirty="0">
                <a:effectLst/>
                <a:latin typeface="Antonio Bold"/>
              </a:rPr>
              <a:t> </a:t>
            </a:r>
            <a:r>
              <a:rPr lang="en-US" sz="2400" b="1" dirty="0" err="1">
                <a:effectLst/>
                <a:latin typeface="Antonio Bold"/>
              </a:rPr>
              <a:t>meno</a:t>
            </a:r>
            <a:r>
              <a:rPr lang="en-US" sz="2400" b="1" dirty="0">
                <a:effectLst/>
                <a:latin typeface="Antonio Bold"/>
              </a:rPr>
              <a:t> </a:t>
            </a:r>
            <a:r>
              <a:rPr lang="en-US" sz="2400" b="1" dirty="0" err="1">
                <a:effectLst/>
                <a:latin typeface="Antonio Bold"/>
              </a:rPr>
              <a:t>reikia</a:t>
            </a:r>
            <a:r>
              <a:rPr lang="en-US" sz="2400" b="1" dirty="0">
                <a:effectLst/>
                <a:latin typeface="Antonio Bold"/>
              </a:rPr>
              <a:t> </a:t>
            </a:r>
            <a:r>
              <a:rPr lang="en-US" sz="2400" b="1" dirty="0" err="1">
                <a:effectLst/>
                <a:latin typeface="Antonio Bold"/>
              </a:rPr>
              <a:t>mokytis</a:t>
            </a:r>
            <a:r>
              <a:rPr lang="en-US" sz="2400" b="1" dirty="0">
                <a:effectLst/>
                <a:latin typeface="Antonio Bold"/>
              </a:rPr>
              <a:t>.</a:t>
            </a:r>
          </a:p>
          <a:p>
            <a:pPr marL="0" indent="0" defTabSz="914400" eaLnBrk="1" hangingPunct="1">
              <a:buNone/>
            </a:pPr>
            <a:r>
              <a:rPr lang="en-US" sz="2400" dirty="0">
                <a:effectLst/>
                <a:latin typeface="Antonio Bold"/>
              </a:rPr>
              <a:t>Tam </a:t>
            </a:r>
            <a:r>
              <a:rPr lang="en-US" sz="2400" dirty="0" err="1">
                <a:effectLst/>
                <a:latin typeface="Antonio Bold"/>
              </a:rPr>
              <a:t>būtina</a:t>
            </a:r>
            <a:r>
              <a:rPr lang="en-US" sz="2400" dirty="0">
                <a:effectLst/>
                <a:latin typeface="Antonio Bold"/>
              </a:rPr>
              <a:t> </a:t>
            </a:r>
            <a:r>
              <a:rPr lang="en-US" sz="2400" dirty="0" err="1">
                <a:effectLst/>
                <a:latin typeface="Antonio Bold"/>
              </a:rPr>
              <a:t>skirti</a:t>
            </a:r>
            <a:r>
              <a:rPr lang="en-US" sz="2400" dirty="0">
                <a:effectLst/>
                <a:latin typeface="Antonio Bold"/>
              </a:rPr>
              <a:t> </a:t>
            </a:r>
            <a:r>
              <a:rPr lang="en-US" sz="2400" dirty="0" err="1">
                <a:effectLst/>
                <a:latin typeface="Antonio Bold"/>
              </a:rPr>
              <a:t>laiko</a:t>
            </a:r>
            <a:r>
              <a:rPr lang="en-US" sz="2400" dirty="0">
                <a:effectLst/>
                <a:latin typeface="Antonio Bold"/>
              </a:rPr>
              <a:t>. </a:t>
            </a:r>
          </a:p>
          <a:p>
            <a:pPr marL="0" indent="0" defTabSz="914400" eaLnBrk="1" hangingPunct="1">
              <a:buNone/>
            </a:pPr>
            <a:r>
              <a:rPr lang="en-US" sz="2400" dirty="0">
                <a:latin typeface="Antonio Bold"/>
              </a:rPr>
              <a:t>T</a:t>
            </a:r>
            <a:r>
              <a:rPr lang="en-US" sz="2400" dirty="0">
                <a:effectLst/>
                <a:latin typeface="Antonio Bold"/>
              </a:rPr>
              <a:t>oks </a:t>
            </a:r>
            <a:r>
              <a:rPr lang="en-US" sz="2400" dirty="0" err="1">
                <a:effectLst/>
                <a:latin typeface="Antonio Bold"/>
              </a:rPr>
              <a:t>laikas</a:t>
            </a:r>
            <a:r>
              <a:rPr lang="en-US" sz="2400" dirty="0">
                <a:effectLst/>
                <a:latin typeface="Antonio Bold"/>
              </a:rPr>
              <a:t> </a:t>
            </a:r>
            <a:r>
              <a:rPr lang="en-US" sz="2400" dirty="0" err="1">
                <a:effectLst/>
                <a:latin typeface="Antonio Bold"/>
              </a:rPr>
              <a:t>niekada</a:t>
            </a:r>
            <a:r>
              <a:rPr lang="en-US" sz="2400" dirty="0">
                <a:effectLst/>
                <a:latin typeface="Antonio Bold"/>
              </a:rPr>
              <a:t> </a:t>
            </a:r>
            <a:r>
              <a:rPr lang="en-US" sz="2400" dirty="0" err="1">
                <a:effectLst/>
                <a:latin typeface="Antonio Bold"/>
              </a:rPr>
              <a:t>nebūna</a:t>
            </a:r>
            <a:r>
              <a:rPr lang="en-US" sz="2400" dirty="0">
                <a:effectLst/>
                <a:latin typeface="Antonio Bold"/>
              </a:rPr>
              <a:t> </a:t>
            </a:r>
            <a:r>
              <a:rPr lang="en-US" sz="2400" dirty="0" err="1">
                <a:effectLst/>
                <a:latin typeface="Antonio Bold"/>
              </a:rPr>
              <a:t>bergždžias</a:t>
            </a:r>
            <a:r>
              <a:rPr lang="en-US" sz="2400" dirty="0">
                <a:effectLst/>
                <a:latin typeface="Antonio Bold"/>
              </a:rPr>
              <a:t>. </a:t>
            </a:r>
            <a:endParaRPr lang="en-US" altLang="lt-LT" sz="2400" b="1" dirty="0">
              <a:latin typeface="Antonio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aveikslėlis 3" descr="Paveikslėlis, kuriame yra dangus, valtis, vanduo, grupė&#10;&#10;Automatiškai sugeneruotas aprašymas">
            <a:extLst>
              <a:ext uri="{FF2B5EF4-FFF2-40B4-BE49-F238E27FC236}">
                <a16:creationId xmlns:a16="http://schemas.microsoft.com/office/drawing/2014/main" id="{DC6D862E-EF84-94AD-7009-ACB712BDEB57}"/>
              </a:ext>
            </a:extLst>
          </p:cNvPr>
          <p:cNvPicPr>
            <a:picLocks noChangeAspect="1"/>
          </p:cNvPicPr>
          <p:nvPr/>
        </p:nvPicPr>
        <p:blipFill rotWithShape="1">
          <a:blip r:embed="rId2">
            <a:extLst>
              <a:ext uri="{28A0092B-C50C-407E-A947-70E740481C1C}">
                <a14:useLocalDpi xmlns:a14="http://schemas.microsoft.com/office/drawing/2010/main" val="0"/>
              </a:ext>
            </a:extLst>
          </a:blip>
          <a:srcRect t="27598" b="1160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2291" name="Turinio vietos rezervavimo ženklas 2">
            <a:extLst>
              <a:ext uri="{FF2B5EF4-FFF2-40B4-BE49-F238E27FC236}">
                <a16:creationId xmlns:a16="http://schemas.microsoft.com/office/drawing/2014/main" id="{1006BAD6-56D0-4DB8-B206-3BF2F7B315B8}"/>
              </a:ext>
            </a:extLst>
          </p:cNvPr>
          <p:cNvSpPr>
            <a:spLocks noGrp="1" noChangeArrowheads="1"/>
          </p:cNvSpPr>
          <p:nvPr>
            <p:ph idx="1"/>
          </p:nvPr>
        </p:nvSpPr>
        <p:spPr>
          <a:xfrm>
            <a:off x="143508" y="4005064"/>
            <a:ext cx="8856984" cy="2452687"/>
          </a:xfrm>
        </p:spPr>
        <p:txBody>
          <a:bodyPr vert="horz" lIns="91440" tIns="45720" rIns="91440" bIns="45720" rtlCol="0" anchor="ctr">
            <a:noAutofit/>
          </a:bodyPr>
          <a:lstStyle/>
          <a:p>
            <a:pPr marL="285750" indent="0">
              <a:buNone/>
            </a:pPr>
            <a:r>
              <a:rPr lang="lt-LT" sz="2800" b="1" dirty="0">
                <a:latin typeface="Antonio Bold" panose="020B0604020202020204"/>
                <a:ea typeface="Calibri" panose="020F0502020204030204" pitchFamily="34" charset="0"/>
                <a:cs typeface="Times New Roman" panose="02020603050405020304" pitchFamily="18" charset="0"/>
              </a:rPr>
              <a:t>S</a:t>
            </a:r>
            <a:r>
              <a:rPr lang="lt-LT" sz="2800" b="1" dirty="0">
                <a:effectLst/>
                <a:latin typeface="Antonio Bold" panose="020B0604020202020204"/>
                <a:ea typeface="Calibri" panose="020F0502020204030204" pitchFamily="34" charset="0"/>
                <a:cs typeface="Times New Roman" panose="02020603050405020304" pitchFamily="18" charset="0"/>
              </a:rPr>
              <a:t>inodiniai susitikimai </a:t>
            </a:r>
            <a:r>
              <a:rPr lang="lt-LT" sz="2800" dirty="0">
                <a:effectLst/>
                <a:latin typeface="Antonio Bold" panose="020B0604020202020204"/>
                <a:ea typeface="Calibri" panose="020F0502020204030204" pitchFamily="34" charset="0"/>
                <a:cs typeface="Times New Roman" panose="02020603050405020304" pitchFamily="18" charset="0"/>
              </a:rPr>
              <a:t>ir buvo būtent tokio įsiklausymo pratybos. Toks įsiklausymas turėtų tapti </a:t>
            </a:r>
            <a:r>
              <a:rPr lang="lt-LT" sz="2800" b="1" dirty="0">
                <a:effectLst/>
                <a:latin typeface="Antonio Bold" panose="020B0604020202020204"/>
                <a:ea typeface="Calibri" panose="020F0502020204030204" pitchFamily="34" charset="0"/>
                <a:cs typeface="Times New Roman" panose="02020603050405020304" pitchFamily="18" charset="0"/>
              </a:rPr>
              <a:t>nuolatiniu Bažnyčios gyvenimo procesu</a:t>
            </a:r>
            <a:r>
              <a:rPr lang="lt-LT" sz="2800" dirty="0">
                <a:effectLst/>
                <a:latin typeface="Antonio Bold" panose="020B0604020202020204"/>
                <a:ea typeface="Calibri" panose="020F0502020204030204" pitchFamily="34" charset="0"/>
                <a:cs typeface="Times New Roman" panose="02020603050405020304" pitchFamily="18" charset="0"/>
              </a:rPr>
              <a:t>. Jis turėtų tęstis nuolat. </a:t>
            </a:r>
            <a:endParaRPr lang="lt-LT" sz="2800" dirty="0">
              <a:latin typeface="Antonio Bold" panose="020B0604020202020204"/>
              <a:ea typeface="Calibri" panose="020F0502020204030204" pitchFamily="34" charset="0"/>
              <a:cs typeface="Times New Roman" panose="02020603050405020304" pitchFamily="18" charset="0"/>
            </a:endParaRPr>
          </a:p>
          <a:p>
            <a:pPr marL="285750" indent="0">
              <a:buNone/>
            </a:pPr>
            <a:endParaRPr lang="lt-LT" sz="2800" dirty="0">
              <a:effectLst/>
              <a:latin typeface="Antonio Bold" panose="020B0604020202020204"/>
              <a:ea typeface="Calibri" panose="020F0502020204030204" pitchFamily="34" charset="0"/>
              <a:cs typeface="Times New Roman" panose="02020603050405020304" pitchFamily="18" charset="0"/>
            </a:endParaRPr>
          </a:p>
          <a:p>
            <a:pPr marL="285750" indent="0">
              <a:buNone/>
            </a:pPr>
            <a:r>
              <a:rPr lang="lt-LT" sz="2800" dirty="0">
                <a:effectLst/>
                <a:latin typeface="Antonio Bold" panose="020B0604020202020204"/>
                <a:ea typeface="Calibri" panose="020F0502020204030204" pitchFamily="34" charset="0"/>
                <a:cs typeface="Times New Roman" panose="02020603050405020304" pitchFamily="18" charset="0"/>
              </a:rPr>
              <a:t>Čia turi gimti ne „mano“ ar „tavo“, bet „mūsų“. Tokio sprendimo būdo pirmiausia būtina pradėti mokytis šeimoje... </a:t>
            </a:r>
          </a:p>
        </p:txBody>
      </p:sp>
      <p:sp>
        <p:nvSpPr>
          <p:cNvPr id="7" name="TextBox 6">
            <a:extLst>
              <a:ext uri="{FF2B5EF4-FFF2-40B4-BE49-F238E27FC236}">
                <a16:creationId xmlns:a16="http://schemas.microsoft.com/office/drawing/2014/main" id="{9A7C5A77-DBF0-4057-86FC-D2FC05ABF44F}"/>
              </a:ext>
            </a:extLst>
          </p:cNvPr>
          <p:cNvSpPr txBox="1"/>
          <p:nvPr/>
        </p:nvSpPr>
        <p:spPr>
          <a:xfrm>
            <a:off x="336252" y="27484"/>
            <a:ext cx="4333373" cy="1807305"/>
          </a:xfrm>
          <a:prstGeom prst="rect">
            <a:avLst/>
          </a:prstGeom>
        </p:spPr>
        <p:txBody>
          <a:bodyPr vert="horz" lIns="91440" tIns="45720" rIns="91440" bIns="45720" rtlCol="0" anchor="ctr">
            <a:normAutofit/>
          </a:bodyPr>
          <a:lstStyle/>
          <a:p>
            <a:pPr marL="0" indent="0" eaLnBrk="1" hangingPunct="1">
              <a:lnSpc>
                <a:spcPct val="90000"/>
              </a:lnSpc>
              <a:spcAft>
                <a:spcPts val="600"/>
              </a:spcAft>
            </a:pPr>
            <a:endParaRPr lang="en-US" altLang="lt-LT" sz="3400" b="1" dirty="0">
              <a:solidFill>
                <a:srgbClr val="C00000"/>
              </a:solidFill>
              <a:latin typeface="Antonio Bold"/>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02D2E202-0670-44C9-B9B5-50B450FFD7E4}"/>
              </a:ext>
            </a:extLst>
          </p:cNvPr>
          <p:cNvSpPr>
            <a:spLocks noGrp="1"/>
          </p:cNvSpPr>
          <p:nvPr>
            <p:ph idx="1"/>
          </p:nvPr>
        </p:nvSpPr>
        <p:spPr>
          <a:xfrm>
            <a:off x="179512" y="260648"/>
            <a:ext cx="4680520" cy="6408712"/>
          </a:xfrm>
        </p:spPr>
        <p:txBody>
          <a:bodyPr>
            <a:normAutofit/>
          </a:bodyPr>
          <a:lstStyle/>
          <a:p>
            <a:pPr marL="0" indent="0">
              <a:buNone/>
            </a:pPr>
            <a:r>
              <a:rPr lang="lt-LT" sz="2600" dirty="0">
                <a:latin typeface="Antonio Bold"/>
              </a:rPr>
              <a:t>Yra pasakojimas apie vienuolį, kuris vis rašydavo popiežiui laiškus. Aišku, kaip ir „dera“, su priekaištais. </a:t>
            </a:r>
            <a:r>
              <a:rPr lang="lt-LT" sz="2600" b="1" dirty="0">
                <a:latin typeface="Antonio Bold"/>
              </a:rPr>
              <a:t>Popiežius pakviečia vienuolį atvykti į Romą. </a:t>
            </a:r>
            <a:r>
              <a:rPr lang="lt-LT" sz="2600" dirty="0">
                <a:latin typeface="Antonio Bold"/>
              </a:rPr>
              <a:t>Meiliai pasitinka apaštališkuose rūmuose ir pirmiausia juos aprodo. </a:t>
            </a:r>
          </a:p>
          <a:p>
            <a:pPr marL="0" indent="0">
              <a:buNone/>
            </a:pPr>
            <a:r>
              <a:rPr lang="lt-LT" sz="2600" dirty="0">
                <a:latin typeface="Antonio Bold"/>
              </a:rPr>
              <a:t>Priėjus prie pirmojo aukšto langų paklausia vienuolį: „Ką matai?“–„Sieną.“ Kyla į antrąjį aukštą. „Ką matai per langus?“–„Stogus.“ Trečiajame aukšte jau matėsi Šventojo Petro aikštė. O ketvirtajame – visa Roma. Popiežius atsakė vienuoliui į jo priekaištus: </a:t>
            </a:r>
            <a:r>
              <a:rPr lang="lt-LT" sz="2600" b="1" dirty="0">
                <a:latin typeface="Antonio Bold"/>
              </a:rPr>
              <a:t>Kuo aukščiau esi, tuo plačiau matai.  </a:t>
            </a:r>
            <a:endParaRPr lang="en-US" sz="2600" b="1" dirty="0">
              <a:latin typeface="Antonio Bold"/>
            </a:endParaRPr>
          </a:p>
          <a:p>
            <a:pPr marL="0" indent="0">
              <a:buNone/>
            </a:pPr>
            <a:endParaRPr lang="en-US" sz="1700" dirty="0">
              <a:latin typeface="Antonio Bold"/>
            </a:endParaRPr>
          </a:p>
        </p:txBody>
      </p:sp>
      <p:pic>
        <p:nvPicPr>
          <p:cNvPr id="6" name="Paveikslėlis 5" descr="Paveikslėlis, kuriame yra laukas, geltona, ryškus&#10;&#10;Automatiškai sugeneruotas aprašymas">
            <a:extLst>
              <a:ext uri="{FF2B5EF4-FFF2-40B4-BE49-F238E27FC236}">
                <a16:creationId xmlns:a16="http://schemas.microsoft.com/office/drawing/2014/main" id="{757BA741-39BC-D657-535F-522771BFD866}"/>
              </a:ext>
            </a:extLst>
          </p:cNvPr>
          <p:cNvPicPr>
            <a:picLocks noChangeAspect="1"/>
          </p:cNvPicPr>
          <p:nvPr/>
        </p:nvPicPr>
        <p:blipFill rotWithShape="1">
          <a:blip r:embed="rId2">
            <a:extLst>
              <a:ext uri="{28A0092B-C50C-407E-A947-70E740481C1C}">
                <a14:useLocalDpi xmlns:a14="http://schemas.microsoft.com/office/drawing/2010/main" val="0"/>
              </a:ext>
            </a:extLst>
          </a:blip>
          <a:srcRect r="2307"/>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67877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aveikslėlis 4" descr="Paveikslėlis, kuriame yra laukas, dangus, saulėlydis, saulė&#10;&#10;Automatiškai sugeneruotas aprašymas">
            <a:extLst>
              <a:ext uri="{FF2B5EF4-FFF2-40B4-BE49-F238E27FC236}">
                <a16:creationId xmlns:a16="http://schemas.microsoft.com/office/drawing/2014/main" id="{E80EF4C3-AD56-D116-750B-1F23B66766AB}"/>
              </a:ext>
            </a:extLst>
          </p:cNvPr>
          <p:cNvPicPr>
            <a:picLocks noChangeAspect="1"/>
          </p:cNvPicPr>
          <p:nvPr/>
        </p:nvPicPr>
        <p:blipFill rotWithShape="1">
          <a:blip r:embed="rId2">
            <a:extLst>
              <a:ext uri="{28A0092B-C50C-407E-A947-70E740481C1C}">
                <a14:useLocalDpi xmlns:a14="http://schemas.microsoft.com/office/drawing/2010/main" val="0"/>
              </a:ext>
            </a:extLst>
          </a:blip>
          <a:srcRect l="34404" r="6112"/>
          <a:stretch/>
        </p:blipFill>
        <p:spPr>
          <a:xfrm>
            <a:off x="20" y="10"/>
            <a:ext cx="7252212" cy="6857990"/>
          </a:xfrm>
          <a:prstGeom prst="rect">
            <a:avLst/>
          </a:prstGeom>
        </p:spPr>
      </p:pic>
      <p:sp>
        <p:nvSpPr>
          <p:cNvPr id="30" name="Rectangle 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urinio vietos rezervavimo ženklas 2">
            <a:extLst>
              <a:ext uri="{FF2B5EF4-FFF2-40B4-BE49-F238E27FC236}">
                <a16:creationId xmlns:a16="http://schemas.microsoft.com/office/drawing/2014/main" id="{02D2E202-0670-44C9-B9B5-50B450FFD7E4}"/>
              </a:ext>
            </a:extLst>
          </p:cNvPr>
          <p:cNvSpPr>
            <a:spLocks noGrp="1"/>
          </p:cNvSpPr>
          <p:nvPr>
            <p:ph idx="1"/>
          </p:nvPr>
        </p:nvSpPr>
        <p:spPr>
          <a:xfrm>
            <a:off x="5364088" y="188640"/>
            <a:ext cx="3600399" cy="6480720"/>
          </a:xfrm>
        </p:spPr>
        <p:txBody>
          <a:bodyPr>
            <a:noAutofit/>
          </a:bodyPr>
          <a:lstStyle/>
          <a:p>
            <a:pPr marL="0" indent="0" algn="r">
              <a:spcBef>
                <a:spcPts val="1200"/>
              </a:spcBef>
              <a:buNone/>
            </a:pPr>
            <a:r>
              <a:rPr lang="lt-LT" sz="2800" b="1" dirty="0">
                <a:latin typeface="Antonio Bold"/>
              </a:rPr>
              <a:t>Labai svarbu visiems mąstyti globaliai, o veikti lokaliai! </a:t>
            </a:r>
          </a:p>
          <a:p>
            <a:pPr marL="0" indent="0" algn="r">
              <a:spcBef>
                <a:spcPts val="1200"/>
              </a:spcBef>
              <a:buNone/>
            </a:pPr>
            <a:r>
              <a:rPr lang="lt-LT" sz="2800" dirty="0">
                <a:latin typeface="Antonio Bold"/>
              </a:rPr>
              <a:t>Kuo turi didesnę atsakomybę, tuo PRIVALAI matyti plačiau. </a:t>
            </a:r>
          </a:p>
          <a:p>
            <a:pPr marL="0" indent="0" algn="r">
              <a:spcBef>
                <a:spcPts val="1200"/>
              </a:spcBef>
              <a:buNone/>
            </a:pPr>
            <a:r>
              <a:rPr lang="lt-LT" sz="2800" dirty="0">
                <a:latin typeface="Antonio Bold"/>
              </a:rPr>
              <a:t>Tam svarbus ir atvirumas bei skaidrumas </a:t>
            </a:r>
            <a:r>
              <a:rPr lang="lt-LT" sz="2800" b="1" dirty="0">
                <a:latin typeface="Antonio Bold"/>
              </a:rPr>
              <a:t>visuose mūsų veikimo aspektuose. </a:t>
            </a:r>
          </a:p>
          <a:p>
            <a:pPr marL="0" indent="0" algn="r">
              <a:spcBef>
                <a:spcPts val="1200"/>
              </a:spcBef>
              <a:buNone/>
            </a:pPr>
            <a:r>
              <a:rPr lang="lt-LT" sz="2800" dirty="0">
                <a:latin typeface="Antonio Bold"/>
              </a:rPr>
              <a:t>Čia svarbi ir nuomonė iš šalies, ir nepatogi, ir priešinga mūsiškei. </a:t>
            </a:r>
            <a:endParaRPr lang="lt-LT" sz="2800" dirty="0"/>
          </a:p>
        </p:txBody>
      </p:sp>
    </p:spTree>
    <p:extLst>
      <p:ext uri="{BB962C8B-B14F-4D97-AF65-F5344CB8AC3E}">
        <p14:creationId xmlns:p14="http://schemas.microsoft.com/office/powerpoint/2010/main" val="244516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aveikslėlis 2" descr="Paveikslėlis, kuriame yra laukas, žolė, pastatas, upė&#10;&#10;Automatiškai sugeneruotas aprašymas">
            <a:extLst>
              <a:ext uri="{FF2B5EF4-FFF2-40B4-BE49-F238E27FC236}">
                <a16:creationId xmlns:a16="http://schemas.microsoft.com/office/drawing/2014/main" id="{99064BD9-16E3-D1F5-27D9-B039D25DA61E}"/>
              </a:ext>
            </a:extLst>
          </p:cNvPr>
          <p:cNvPicPr>
            <a:picLocks noChangeAspect="1"/>
          </p:cNvPicPr>
          <p:nvPr/>
        </p:nvPicPr>
        <p:blipFill rotWithShape="1">
          <a:blip r:embed="rId2">
            <a:extLst>
              <a:ext uri="{28A0092B-C50C-407E-A947-70E740481C1C}">
                <a14:useLocalDpi xmlns:a14="http://schemas.microsoft.com/office/drawing/2010/main" val="0"/>
              </a:ext>
            </a:extLst>
          </a:blip>
          <a:srcRect t="320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8" name="TextBox 7">
            <a:extLst>
              <a:ext uri="{FF2B5EF4-FFF2-40B4-BE49-F238E27FC236}">
                <a16:creationId xmlns:a16="http://schemas.microsoft.com/office/drawing/2014/main" id="{1B3CA8A5-D45A-4F8E-B43D-104283882509}"/>
              </a:ext>
            </a:extLst>
          </p:cNvPr>
          <p:cNvSpPr txBox="1"/>
          <p:nvPr/>
        </p:nvSpPr>
        <p:spPr>
          <a:xfrm>
            <a:off x="4427985" y="332656"/>
            <a:ext cx="4464496" cy="6264696"/>
          </a:xfrm>
          <a:prstGeom prst="rect">
            <a:avLst/>
          </a:prstGeom>
        </p:spPr>
        <p:txBody>
          <a:bodyPr vert="horz" lIns="91440" tIns="45720" rIns="91440" bIns="45720" rtlCol="0">
            <a:noAutofit/>
          </a:bodyPr>
          <a:lstStyle/>
          <a:p>
            <a:pPr algn="r" eaLnBrk="1" hangingPunct="1">
              <a:lnSpc>
                <a:spcPct val="90000"/>
              </a:lnSpc>
              <a:spcAft>
                <a:spcPts val="800"/>
              </a:spcAft>
            </a:pPr>
            <a:r>
              <a:rPr lang="en-US" sz="2800" dirty="0">
                <a:effectLst/>
                <a:latin typeface="+mn-lt"/>
              </a:rPr>
              <a:t>Ne </a:t>
            </a:r>
            <a:r>
              <a:rPr lang="en-US" sz="2800" dirty="0" err="1">
                <a:effectLst/>
                <a:latin typeface="+mn-lt"/>
              </a:rPr>
              <a:t>vienas</a:t>
            </a:r>
            <a:r>
              <a:rPr lang="en-US" sz="2800" dirty="0">
                <a:effectLst/>
                <a:latin typeface="+mn-lt"/>
              </a:rPr>
              <a:t> </a:t>
            </a:r>
            <a:r>
              <a:rPr lang="en-US" sz="2800" dirty="0" err="1">
                <a:effectLst/>
                <a:latin typeface="+mn-lt"/>
              </a:rPr>
              <a:t>mūsų</a:t>
            </a:r>
            <a:r>
              <a:rPr lang="en-US" sz="2800" dirty="0">
                <a:effectLst/>
                <a:latin typeface="+mn-lt"/>
              </a:rPr>
              <a:t> </a:t>
            </a:r>
            <a:r>
              <a:rPr lang="en-US" sz="2800" dirty="0" err="1">
                <a:effectLst/>
                <a:latin typeface="+mn-lt"/>
              </a:rPr>
              <a:t>vyskupas</a:t>
            </a:r>
            <a:r>
              <a:rPr lang="en-US" sz="2800" dirty="0">
                <a:effectLst/>
                <a:latin typeface="+mn-lt"/>
              </a:rPr>
              <a:t> </a:t>
            </a:r>
            <a:r>
              <a:rPr lang="en-US" sz="2800" dirty="0" err="1">
                <a:effectLst/>
                <a:latin typeface="+mn-lt"/>
              </a:rPr>
              <a:t>ar</a:t>
            </a:r>
            <a:r>
              <a:rPr lang="en-US" sz="2800" dirty="0">
                <a:effectLst/>
                <a:latin typeface="+mn-lt"/>
              </a:rPr>
              <a:t> </a:t>
            </a:r>
            <a:r>
              <a:rPr lang="en-US" sz="2800" dirty="0" err="1">
                <a:effectLst/>
                <a:latin typeface="+mn-lt"/>
              </a:rPr>
              <a:t>kunigas</a:t>
            </a:r>
            <a:r>
              <a:rPr lang="en-US" sz="2800" dirty="0">
                <a:effectLst/>
                <a:latin typeface="+mn-lt"/>
              </a:rPr>
              <a:t> </a:t>
            </a:r>
            <a:r>
              <a:rPr lang="en-US" sz="2800" dirty="0" err="1">
                <a:effectLst/>
                <a:latin typeface="+mn-lt"/>
              </a:rPr>
              <a:t>padejuoja</a:t>
            </a:r>
            <a:r>
              <a:rPr lang="en-US" sz="2800" dirty="0">
                <a:effectLst/>
                <a:latin typeface="+mn-lt"/>
              </a:rPr>
              <a:t>, </a:t>
            </a:r>
            <a:r>
              <a:rPr lang="en-US" sz="2800" dirty="0" err="1">
                <a:effectLst/>
                <a:latin typeface="+mn-lt"/>
              </a:rPr>
              <a:t>kad</a:t>
            </a:r>
            <a:r>
              <a:rPr lang="en-US" sz="2800" dirty="0">
                <a:effectLst/>
                <a:latin typeface="+mn-lt"/>
              </a:rPr>
              <a:t> </a:t>
            </a:r>
            <a:r>
              <a:rPr lang="en-US" sz="2800" dirty="0" err="1">
                <a:effectLst/>
                <a:latin typeface="+mn-lt"/>
              </a:rPr>
              <a:t>jis</a:t>
            </a:r>
            <a:r>
              <a:rPr lang="en-US" sz="2800" dirty="0">
                <a:effectLst/>
                <a:latin typeface="+mn-lt"/>
              </a:rPr>
              <a:t>, </a:t>
            </a:r>
            <a:r>
              <a:rPr lang="en-US" sz="2800" dirty="0" err="1">
                <a:effectLst/>
                <a:latin typeface="+mn-lt"/>
              </a:rPr>
              <a:t>deja</a:t>
            </a:r>
            <a:r>
              <a:rPr lang="en-US" sz="2800" dirty="0">
                <a:effectLst/>
                <a:latin typeface="+mn-lt"/>
              </a:rPr>
              <a:t>, </a:t>
            </a:r>
            <a:r>
              <a:rPr lang="en-US" sz="2800" dirty="0" err="1">
                <a:effectLst/>
                <a:latin typeface="+mn-lt"/>
              </a:rPr>
              <a:t>nežino</a:t>
            </a:r>
            <a:r>
              <a:rPr lang="en-US" sz="2800" dirty="0">
                <a:effectLst/>
                <a:latin typeface="+mn-lt"/>
              </a:rPr>
              <a:t> </a:t>
            </a:r>
            <a:r>
              <a:rPr lang="en-US" sz="2800" dirty="0" err="1">
                <a:effectLst/>
                <a:latin typeface="+mn-lt"/>
              </a:rPr>
              <a:t>apie</a:t>
            </a:r>
            <a:r>
              <a:rPr lang="en-US" sz="2800" dirty="0">
                <a:effectLst/>
                <a:latin typeface="+mn-lt"/>
              </a:rPr>
              <a:t> tai, </a:t>
            </a:r>
            <a:r>
              <a:rPr lang="en-US" sz="2800" dirty="0" err="1">
                <a:effectLst/>
                <a:latin typeface="+mn-lt"/>
              </a:rPr>
              <a:t>apie</a:t>
            </a:r>
            <a:r>
              <a:rPr lang="en-US" sz="2800" dirty="0">
                <a:effectLst/>
                <a:latin typeface="+mn-lt"/>
              </a:rPr>
              <a:t> </a:t>
            </a:r>
            <a:r>
              <a:rPr lang="en-US" sz="2800" dirty="0" err="1">
                <a:effectLst/>
                <a:latin typeface="+mn-lt"/>
              </a:rPr>
              <a:t>ką</a:t>
            </a:r>
            <a:r>
              <a:rPr lang="en-US" sz="2800" dirty="0">
                <a:effectLst/>
                <a:latin typeface="+mn-lt"/>
              </a:rPr>
              <a:t> </a:t>
            </a:r>
            <a:r>
              <a:rPr lang="en-US" sz="2800" dirty="0" err="1">
                <a:effectLst/>
                <a:latin typeface="+mn-lt"/>
              </a:rPr>
              <a:t>visi</a:t>
            </a:r>
            <a:r>
              <a:rPr lang="en-US" sz="2800" dirty="0">
                <a:effectLst/>
                <a:latin typeface="+mn-lt"/>
              </a:rPr>
              <a:t> </a:t>
            </a:r>
            <a:r>
              <a:rPr lang="en-US" sz="2800" dirty="0" err="1">
                <a:effectLst/>
                <a:latin typeface="+mn-lt"/>
              </a:rPr>
              <a:t>kalba</a:t>
            </a:r>
            <a:r>
              <a:rPr lang="en-US" sz="2800" dirty="0">
                <a:effectLst/>
                <a:latin typeface="+mn-lt"/>
              </a:rPr>
              <a:t>. Nes </a:t>
            </a:r>
            <a:r>
              <a:rPr lang="en-US" sz="2800" dirty="0" err="1">
                <a:effectLst/>
                <a:latin typeface="+mn-lt"/>
              </a:rPr>
              <a:t>bendraujant</a:t>
            </a:r>
            <a:r>
              <a:rPr lang="en-US" sz="2800" dirty="0">
                <a:effectLst/>
                <a:latin typeface="+mn-lt"/>
              </a:rPr>
              <a:t> </a:t>
            </a:r>
            <a:r>
              <a:rPr lang="en-US" sz="2800" dirty="0" err="1">
                <a:effectLst/>
                <a:latin typeface="+mn-lt"/>
              </a:rPr>
              <a:t>ar</a:t>
            </a:r>
            <a:r>
              <a:rPr lang="en-US" sz="2800" dirty="0">
                <a:effectLst/>
                <a:latin typeface="+mn-lt"/>
              </a:rPr>
              <a:t> net </a:t>
            </a:r>
            <a:r>
              <a:rPr lang="en-US" sz="2800" dirty="0" err="1">
                <a:effectLst/>
                <a:latin typeface="+mn-lt"/>
              </a:rPr>
              <a:t>tiesiogiai</a:t>
            </a:r>
            <a:r>
              <a:rPr lang="en-US" sz="2800" dirty="0">
                <a:effectLst/>
                <a:latin typeface="+mn-lt"/>
              </a:rPr>
              <a:t> </a:t>
            </a:r>
            <a:r>
              <a:rPr lang="en-US" sz="2800" dirty="0" err="1">
                <a:effectLst/>
                <a:latin typeface="+mn-lt"/>
              </a:rPr>
              <a:t>klausiant</a:t>
            </a:r>
            <a:r>
              <a:rPr lang="en-US" sz="2800" dirty="0">
                <a:effectLst/>
                <a:latin typeface="+mn-lt"/>
              </a:rPr>
              <a:t>, </a:t>
            </a:r>
            <a:r>
              <a:rPr lang="en-US" sz="2800" dirty="0" err="1">
                <a:effectLst/>
                <a:latin typeface="+mn-lt"/>
              </a:rPr>
              <a:t>pataikaujama</a:t>
            </a:r>
            <a:r>
              <a:rPr lang="en-US" sz="2800" dirty="0">
                <a:effectLst/>
                <a:latin typeface="+mn-lt"/>
              </a:rPr>
              <a:t>, </a:t>
            </a:r>
            <a:r>
              <a:rPr lang="en-US" sz="2800" dirty="0" err="1">
                <a:effectLst/>
                <a:latin typeface="+mn-lt"/>
              </a:rPr>
              <a:t>bijomasi</a:t>
            </a:r>
            <a:r>
              <a:rPr lang="en-US" sz="2800" dirty="0">
                <a:effectLst/>
                <a:latin typeface="+mn-lt"/>
              </a:rPr>
              <a:t> </a:t>
            </a:r>
            <a:r>
              <a:rPr lang="en-US" sz="2800" dirty="0" err="1">
                <a:effectLst/>
                <a:latin typeface="+mn-lt"/>
              </a:rPr>
              <a:t>tapti</a:t>
            </a:r>
            <a:r>
              <a:rPr lang="en-US" sz="2800" dirty="0">
                <a:effectLst/>
                <a:latin typeface="+mn-lt"/>
              </a:rPr>
              <a:t> „</a:t>
            </a:r>
            <a:r>
              <a:rPr lang="en-US" sz="2800" dirty="0" err="1">
                <a:effectLst/>
                <a:latin typeface="+mn-lt"/>
              </a:rPr>
              <a:t>skundiku</a:t>
            </a:r>
            <a:r>
              <a:rPr lang="en-US" sz="2800" dirty="0">
                <a:effectLst/>
                <a:latin typeface="+mn-lt"/>
              </a:rPr>
              <a:t>“.</a:t>
            </a:r>
            <a:endParaRPr lang="lt-LT" sz="2800" dirty="0">
              <a:effectLst/>
              <a:latin typeface="+mn-lt"/>
            </a:endParaRPr>
          </a:p>
          <a:p>
            <a:pPr algn="r" eaLnBrk="1" hangingPunct="1">
              <a:lnSpc>
                <a:spcPct val="90000"/>
              </a:lnSpc>
              <a:spcAft>
                <a:spcPts val="800"/>
              </a:spcAft>
            </a:pPr>
            <a:r>
              <a:rPr lang="en-US" sz="2800" dirty="0">
                <a:effectLst/>
                <a:latin typeface="+mn-lt"/>
              </a:rPr>
              <a:t> </a:t>
            </a:r>
          </a:p>
          <a:p>
            <a:pPr algn="r" eaLnBrk="1" hangingPunct="1">
              <a:lnSpc>
                <a:spcPct val="90000"/>
              </a:lnSpc>
              <a:spcAft>
                <a:spcPts val="800"/>
              </a:spcAft>
            </a:pPr>
            <a:r>
              <a:rPr lang="en-US" sz="2800" dirty="0" err="1">
                <a:effectLst/>
                <a:latin typeface="+mn-lt"/>
              </a:rPr>
              <a:t>Aišku</a:t>
            </a:r>
            <a:r>
              <a:rPr lang="en-US" sz="2800" dirty="0">
                <a:effectLst/>
                <a:latin typeface="+mn-lt"/>
              </a:rPr>
              <a:t>, </a:t>
            </a:r>
            <a:r>
              <a:rPr lang="en-US" sz="2800" dirty="0" err="1">
                <a:effectLst/>
                <a:latin typeface="+mn-lt"/>
              </a:rPr>
              <a:t>vyskupai</a:t>
            </a:r>
            <a:r>
              <a:rPr lang="en-US" sz="2800" dirty="0">
                <a:effectLst/>
                <a:latin typeface="+mn-lt"/>
              </a:rPr>
              <a:t> </a:t>
            </a:r>
            <a:r>
              <a:rPr lang="en-US" sz="2800" dirty="0" err="1">
                <a:effectLst/>
                <a:latin typeface="+mn-lt"/>
              </a:rPr>
              <a:t>ir</a:t>
            </a:r>
            <a:r>
              <a:rPr lang="en-US" sz="2800" dirty="0">
                <a:effectLst/>
                <a:latin typeface="+mn-lt"/>
              </a:rPr>
              <a:t> </a:t>
            </a:r>
            <a:r>
              <a:rPr lang="en-US" sz="2800" dirty="0" err="1">
                <a:effectLst/>
                <a:latin typeface="+mn-lt"/>
              </a:rPr>
              <a:t>kunigai</a:t>
            </a:r>
            <a:r>
              <a:rPr lang="en-US" sz="2800" dirty="0">
                <a:effectLst/>
                <a:latin typeface="+mn-lt"/>
              </a:rPr>
              <a:t>, </a:t>
            </a:r>
            <a:r>
              <a:rPr lang="en-US" sz="2800" dirty="0" err="1">
                <a:effectLst/>
                <a:latin typeface="+mn-lt"/>
              </a:rPr>
              <a:t>pasitaiko</a:t>
            </a:r>
            <a:r>
              <a:rPr lang="en-US" sz="2800" dirty="0">
                <a:effectLst/>
                <a:latin typeface="+mn-lt"/>
              </a:rPr>
              <a:t>, </a:t>
            </a:r>
            <a:r>
              <a:rPr lang="en-US" sz="2800" dirty="0" err="1">
                <a:effectLst/>
                <a:latin typeface="+mn-lt"/>
              </a:rPr>
              <a:t>ir</a:t>
            </a:r>
            <a:r>
              <a:rPr lang="en-US" sz="2800" dirty="0">
                <a:effectLst/>
                <a:latin typeface="+mn-lt"/>
              </a:rPr>
              <a:t> </a:t>
            </a:r>
            <a:r>
              <a:rPr lang="en-US" sz="2800" dirty="0" err="1">
                <a:effectLst/>
                <a:latin typeface="+mn-lt"/>
              </a:rPr>
              <a:t>nenori</a:t>
            </a:r>
            <a:r>
              <a:rPr lang="en-US" sz="2800" dirty="0">
                <a:effectLst/>
                <a:latin typeface="+mn-lt"/>
              </a:rPr>
              <a:t> </a:t>
            </a:r>
            <a:r>
              <a:rPr lang="en-US" sz="2800" dirty="0" err="1">
                <a:effectLst/>
                <a:latin typeface="+mn-lt"/>
              </a:rPr>
              <a:t>girdėti</a:t>
            </a:r>
            <a:r>
              <a:rPr lang="en-US" sz="2800" dirty="0">
                <a:effectLst/>
                <a:latin typeface="+mn-lt"/>
              </a:rPr>
              <a:t>... </a:t>
            </a:r>
          </a:p>
          <a:p>
            <a:pPr algn="r" eaLnBrk="1" hangingPunct="1">
              <a:lnSpc>
                <a:spcPct val="90000"/>
              </a:lnSpc>
              <a:spcAft>
                <a:spcPts val="800"/>
              </a:spcAft>
            </a:pPr>
            <a:r>
              <a:rPr lang="en-US" sz="2800" dirty="0" err="1">
                <a:effectLst/>
                <a:latin typeface="+mn-lt"/>
              </a:rPr>
              <a:t>Ir</a:t>
            </a:r>
            <a:r>
              <a:rPr lang="en-US" sz="2800" dirty="0">
                <a:effectLst/>
                <a:latin typeface="+mn-lt"/>
              </a:rPr>
              <a:t> </a:t>
            </a:r>
            <a:r>
              <a:rPr lang="en-US" sz="2800" dirty="0" err="1">
                <a:effectLst/>
                <a:latin typeface="+mn-lt"/>
              </a:rPr>
              <a:t>atidėlioja</a:t>
            </a:r>
            <a:r>
              <a:rPr lang="en-US" sz="2800" dirty="0">
                <a:effectLst/>
                <a:latin typeface="+mn-lt"/>
              </a:rPr>
              <a:t> </a:t>
            </a:r>
            <a:r>
              <a:rPr lang="en-US" sz="2800" dirty="0" err="1">
                <a:effectLst/>
                <a:latin typeface="+mn-lt"/>
              </a:rPr>
              <a:t>būtinus</a:t>
            </a:r>
            <a:r>
              <a:rPr lang="en-US" sz="2800" dirty="0">
                <a:effectLst/>
                <a:latin typeface="+mn-lt"/>
              </a:rPr>
              <a:t> </a:t>
            </a:r>
            <a:r>
              <a:rPr lang="en-US" sz="2800" dirty="0" err="1">
                <a:effectLst/>
                <a:latin typeface="+mn-lt"/>
              </a:rPr>
              <a:t>sprendimus</a:t>
            </a:r>
            <a:r>
              <a:rPr lang="en-US" sz="2800" dirty="0">
                <a:effectLst/>
                <a:latin typeface="+mn-lt"/>
              </a:rPr>
              <a:t>. </a:t>
            </a:r>
            <a:endParaRPr lang="lt-LT" sz="2800" dirty="0">
              <a:effectLst/>
              <a:latin typeface="+mn-lt"/>
            </a:endParaRPr>
          </a:p>
          <a:p>
            <a:pPr algn="r" eaLnBrk="1" hangingPunct="1">
              <a:lnSpc>
                <a:spcPct val="90000"/>
              </a:lnSpc>
              <a:spcAft>
                <a:spcPts val="800"/>
              </a:spcAft>
            </a:pPr>
            <a:r>
              <a:rPr lang="en-US" sz="2800" dirty="0" err="1">
                <a:effectLst/>
                <a:latin typeface="+mn-lt"/>
              </a:rPr>
              <a:t>Ir</a:t>
            </a:r>
            <a:r>
              <a:rPr lang="en-US" sz="2800" dirty="0">
                <a:effectLst/>
                <a:latin typeface="+mn-lt"/>
              </a:rPr>
              <a:t> </a:t>
            </a:r>
            <a:r>
              <a:rPr lang="en-US" sz="2800" dirty="0" err="1">
                <a:effectLst/>
                <a:latin typeface="+mn-lt"/>
              </a:rPr>
              <a:t>netgi</a:t>
            </a:r>
            <a:r>
              <a:rPr lang="en-US" sz="2800" dirty="0">
                <a:effectLst/>
                <a:latin typeface="+mn-lt"/>
              </a:rPr>
              <a:t> </a:t>
            </a:r>
            <a:r>
              <a:rPr lang="en-US" sz="2800" dirty="0" err="1">
                <a:effectLst/>
                <a:latin typeface="+mn-lt"/>
              </a:rPr>
              <a:t>dangsto</a:t>
            </a:r>
            <a:r>
              <a:rPr lang="en-US" sz="2800" dirty="0">
                <a:effectLst/>
                <a:latin typeface="+mn-lt"/>
              </a:rPr>
              <a:t> </a:t>
            </a:r>
            <a:r>
              <a:rPr lang="en-US" sz="2800" dirty="0" err="1">
                <a:effectLst/>
                <a:latin typeface="+mn-lt"/>
              </a:rPr>
              <a:t>nusikaltimus</a:t>
            </a:r>
            <a:r>
              <a:rPr lang="en-US" sz="2800" dirty="0">
                <a:effectLst/>
                <a:latin typeface="+mn-lt"/>
              </a:rPr>
              <a:t>. </a:t>
            </a:r>
            <a:r>
              <a:rPr lang="en-US" sz="2800" dirty="0" err="1">
                <a:effectLst/>
                <a:latin typeface="+mn-lt"/>
              </a:rPr>
              <a:t>Vėliau</a:t>
            </a:r>
            <a:r>
              <a:rPr lang="en-US" sz="2800" dirty="0">
                <a:effectLst/>
                <a:latin typeface="+mn-lt"/>
              </a:rPr>
              <a:t> tai </a:t>
            </a:r>
            <a:r>
              <a:rPr lang="en-US" sz="2800" dirty="0" err="1">
                <a:effectLst/>
                <a:latin typeface="+mn-lt"/>
              </a:rPr>
              <a:t>tampa</a:t>
            </a:r>
            <a:r>
              <a:rPr lang="en-US" sz="2800" dirty="0">
                <a:effectLst/>
                <a:latin typeface="+mn-lt"/>
              </a:rPr>
              <a:t> </a:t>
            </a:r>
            <a:r>
              <a:rPr lang="en-US" sz="2800" dirty="0" err="1">
                <a:effectLst/>
                <a:latin typeface="+mn-lt"/>
              </a:rPr>
              <a:t>pasaulį</a:t>
            </a:r>
            <a:r>
              <a:rPr lang="en-US" sz="2800" dirty="0">
                <a:effectLst/>
                <a:latin typeface="+mn-lt"/>
              </a:rPr>
              <a:t> </a:t>
            </a:r>
            <a:r>
              <a:rPr lang="en-US" sz="2800" dirty="0" err="1">
                <a:effectLst/>
                <a:latin typeface="+mn-lt"/>
              </a:rPr>
              <a:t>piktinančiais</a:t>
            </a:r>
            <a:r>
              <a:rPr lang="en-US" sz="2800" dirty="0">
                <a:effectLst/>
                <a:latin typeface="+mn-lt"/>
              </a:rPr>
              <a:t> </a:t>
            </a:r>
            <a:r>
              <a:rPr lang="en-US" sz="2800" dirty="0" err="1">
                <a:effectLst/>
                <a:latin typeface="+mn-lt"/>
              </a:rPr>
              <a:t>skandalais</a:t>
            </a:r>
            <a:r>
              <a:rPr lang="en-US" sz="2800" dirty="0">
                <a:effectLst/>
                <a:latin typeface="+mn-lt"/>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aveikslėlis 4" descr="Paveikslėlis, kuriame yra kambarys, galerija, scena, vidinis&#10;&#10;Automatiškai sugeneruotas aprašymas">
            <a:extLst>
              <a:ext uri="{FF2B5EF4-FFF2-40B4-BE49-F238E27FC236}">
                <a16:creationId xmlns:a16="http://schemas.microsoft.com/office/drawing/2014/main" id="{C291FC62-F2D2-464B-01AF-09D7378C1065}"/>
              </a:ext>
            </a:extLst>
          </p:cNvPr>
          <p:cNvPicPr>
            <a:picLocks noChangeAspect="1"/>
          </p:cNvPicPr>
          <p:nvPr/>
        </p:nvPicPr>
        <p:blipFill rotWithShape="1">
          <a:blip r:embed="rId2">
            <a:extLst>
              <a:ext uri="{28A0092B-C50C-407E-A947-70E740481C1C}">
                <a14:useLocalDpi xmlns:a14="http://schemas.microsoft.com/office/drawing/2010/main" val="0"/>
              </a:ext>
            </a:extLst>
          </a:blip>
          <a:srcRect t="26018" b="13188"/>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TextBox 7">
            <a:extLst>
              <a:ext uri="{FF2B5EF4-FFF2-40B4-BE49-F238E27FC236}">
                <a16:creationId xmlns:a16="http://schemas.microsoft.com/office/drawing/2014/main" id="{1B3CA8A5-D45A-4F8E-B43D-104283882509}"/>
              </a:ext>
            </a:extLst>
          </p:cNvPr>
          <p:cNvSpPr txBox="1"/>
          <p:nvPr/>
        </p:nvSpPr>
        <p:spPr>
          <a:xfrm>
            <a:off x="539552" y="4005064"/>
            <a:ext cx="8458518" cy="2452687"/>
          </a:xfrm>
          <a:prstGeom prst="rect">
            <a:avLst/>
          </a:prstGeom>
        </p:spPr>
        <p:txBody>
          <a:bodyPr vert="horz" lIns="91440" tIns="45720" rIns="91440" bIns="45720" rtlCol="0" anchor="ctr">
            <a:normAutofit/>
          </a:bodyPr>
          <a:lstStyle/>
          <a:p>
            <a:pPr eaLnBrk="1" hangingPunct="1">
              <a:lnSpc>
                <a:spcPct val="90000"/>
              </a:lnSpc>
              <a:spcAft>
                <a:spcPts val="600"/>
              </a:spcAft>
            </a:pPr>
            <a:r>
              <a:rPr lang="en-US" sz="2800" dirty="0">
                <a:effectLst/>
                <a:latin typeface="Antonio Bold"/>
              </a:rPr>
              <a:t>Nuo </a:t>
            </a:r>
            <a:r>
              <a:rPr lang="en-US" sz="2800" dirty="0" err="1">
                <a:effectLst/>
                <a:latin typeface="Antonio Bold"/>
              </a:rPr>
              <a:t>dabar</a:t>
            </a:r>
            <a:r>
              <a:rPr lang="en-US" sz="2800" dirty="0">
                <a:effectLst/>
                <a:latin typeface="Antonio Bold"/>
              </a:rPr>
              <a:t> </a:t>
            </a:r>
            <a:r>
              <a:rPr lang="en-US" sz="2800" b="1" dirty="0" err="1">
                <a:effectLst/>
                <a:latin typeface="Antonio Bold"/>
              </a:rPr>
              <a:t>Bažnyčioje</a:t>
            </a:r>
            <a:r>
              <a:rPr lang="en-US" sz="2800" b="1" dirty="0">
                <a:effectLst/>
                <a:latin typeface="Antonio Bold"/>
              </a:rPr>
              <a:t> </a:t>
            </a:r>
            <a:r>
              <a:rPr lang="en-US" sz="2800" b="1" dirty="0" err="1">
                <a:effectLst/>
                <a:latin typeface="Antonio Bold"/>
              </a:rPr>
              <a:t>neturėtų</a:t>
            </a:r>
            <a:r>
              <a:rPr lang="en-US" sz="2800" b="1" dirty="0">
                <a:effectLst/>
                <a:latin typeface="Antonio Bold"/>
              </a:rPr>
              <a:t> </a:t>
            </a:r>
            <a:r>
              <a:rPr lang="en-US" sz="2800" b="1" dirty="0" err="1">
                <a:effectLst/>
                <a:latin typeface="Antonio Bold"/>
              </a:rPr>
              <a:t>likti</a:t>
            </a:r>
            <a:r>
              <a:rPr lang="en-US" sz="2800" b="1" dirty="0">
                <a:effectLst/>
                <a:latin typeface="Antonio Bold"/>
              </a:rPr>
              <a:t> tabu</a:t>
            </a:r>
            <a:r>
              <a:rPr lang="en-US" sz="2800" dirty="0">
                <a:effectLst/>
                <a:latin typeface="Antonio Bold"/>
              </a:rPr>
              <a:t>, tai </a:t>
            </a:r>
            <a:r>
              <a:rPr lang="en-US" sz="2800" dirty="0" err="1">
                <a:effectLst/>
                <a:latin typeface="Antonio Bold"/>
              </a:rPr>
              <a:t>yra</a:t>
            </a:r>
            <a:r>
              <a:rPr lang="en-US" sz="2800" dirty="0">
                <a:effectLst/>
                <a:latin typeface="Antonio Bold"/>
              </a:rPr>
              <a:t> </a:t>
            </a:r>
            <a:r>
              <a:rPr lang="en-US" sz="2800" dirty="0" err="1">
                <a:effectLst/>
                <a:latin typeface="Antonio Bold"/>
              </a:rPr>
              <a:t>temų</a:t>
            </a:r>
            <a:r>
              <a:rPr lang="en-US" sz="2800" dirty="0">
                <a:effectLst/>
                <a:latin typeface="Antonio Bold"/>
              </a:rPr>
              <a:t>, </a:t>
            </a:r>
            <a:r>
              <a:rPr lang="en-US" sz="2800" dirty="0" err="1">
                <a:effectLst/>
                <a:latin typeface="Antonio Bold"/>
              </a:rPr>
              <a:t>kurios</a:t>
            </a:r>
            <a:r>
              <a:rPr lang="en-US" sz="2800" dirty="0">
                <a:effectLst/>
                <a:latin typeface="Antonio Bold"/>
              </a:rPr>
              <a:t> </a:t>
            </a:r>
            <a:r>
              <a:rPr lang="en-US" sz="2800" dirty="0" err="1">
                <a:effectLst/>
                <a:latin typeface="Antonio Bold"/>
              </a:rPr>
              <a:t>būtų</a:t>
            </a:r>
            <a:r>
              <a:rPr lang="en-US" sz="2800" dirty="0">
                <a:effectLst/>
                <a:latin typeface="Antonio Bold"/>
              </a:rPr>
              <a:t> </a:t>
            </a:r>
            <a:r>
              <a:rPr lang="en-US" sz="2800" dirty="0" err="1">
                <a:effectLst/>
                <a:latin typeface="Antonio Bold"/>
              </a:rPr>
              <a:t>svarstomos</a:t>
            </a:r>
            <a:r>
              <a:rPr lang="en-US" sz="2800" dirty="0">
                <a:effectLst/>
                <a:latin typeface="Antonio Bold"/>
              </a:rPr>
              <a:t> tik </a:t>
            </a:r>
            <a:r>
              <a:rPr lang="en-US" sz="2800" dirty="0" err="1">
                <a:effectLst/>
                <a:latin typeface="Antonio Bold"/>
              </a:rPr>
              <a:t>už</a:t>
            </a:r>
            <a:r>
              <a:rPr lang="en-US" sz="2800" dirty="0">
                <a:effectLst/>
                <a:latin typeface="Antonio Bold"/>
              </a:rPr>
              <a:t> </a:t>
            </a:r>
            <a:r>
              <a:rPr lang="en-US" sz="2800" dirty="0" err="1">
                <a:effectLst/>
                <a:latin typeface="Antonio Bold"/>
              </a:rPr>
              <a:t>nugarų</a:t>
            </a:r>
            <a:r>
              <a:rPr lang="en-US" sz="2800" dirty="0">
                <a:effectLst/>
                <a:latin typeface="Antonio Bold"/>
              </a:rPr>
              <a:t> </a:t>
            </a:r>
            <a:r>
              <a:rPr lang="en-US" sz="2800" dirty="0" err="1">
                <a:effectLst/>
                <a:latin typeface="Antonio Bold"/>
              </a:rPr>
              <a:t>ir</a:t>
            </a:r>
            <a:r>
              <a:rPr lang="en-US" sz="2800" dirty="0">
                <a:effectLst/>
                <a:latin typeface="Antonio Bold"/>
              </a:rPr>
              <a:t> tik </a:t>
            </a:r>
            <a:r>
              <a:rPr lang="en-US" sz="2800" dirty="0" err="1">
                <a:effectLst/>
                <a:latin typeface="Antonio Bold"/>
              </a:rPr>
              <a:t>pašnibždomis</a:t>
            </a:r>
            <a:r>
              <a:rPr lang="en-US" sz="2800" dirty="0">
                <a:effectLst/>
                <a:latin typeface="Antonio Bold"/>
              </a:rPr>
              <a:t>. Jos </a:t>
            </a:r>
            <a:r>
              <a:rPr lang="en-US" sz="2800" dirty="0" err="1">
                <a:effectLst/>
                <a:latin typeface="Antonio Bold"/>
              </a:rPr>
              <a:t>gali</a:t>
            </a:r>
            <a:r>
              <a:rPr lang="en-US" sz="2800" dirty="0">
                <a:effectLst/>
                <a:latin typeface="Antonio Bold"/>
              </a:rPr>
              <a:t> </a:t>
            </a:r>
            <a:r>
              <a:rPr lang="en-US" sz="2800" dirty="0" err="1">
                <a:effectLst/>
                <a:latin typeface="Antonio Bold"/>
              </a:rPr>
              <a:t>būti</a:t>
            </a:r>
            <a:r>
              <a:rPr lang="en-US" sz="2800" dirty="0">
                <a:effectLst/>
                <a:latin typeface="Antonio Bold"/>
              </a:rPr>
              <a:t> </a:t>
            </a:r>
            <a:r>
              <a:rPr lang="en-US" sz="2800" dirty="0" err="1">
                <a:effectLst/>
                <a:latin typeface="Antonio Bold"/>
              </a:rPr>
              <a:t>nepatogios</a:t>
            </a:r>
            <a:r>
              <a:rPr lang="en-US" sz="2800" dirty="0">
                <a:effectLst/>
                <a:latin typeface="Antonio Bold"/>
              </a:rPr>
              <a:t>, </a:t>
            </a:r>
            <a:r>
              <a:rPr lang="en-US" sz="2800" dirty="0" err="1">
                <a:effectLst/>
                <a:latin typeface="Antonio Bold"/>
              </a:rPr>
              <a:t>netgi</a:t>
            </a:r>
            <a:r>
              <a:rPr lang="en-US" sz="2800" dirty="0">
                <a:effectLst/>
                <a:latin typeface="Antonio Bold"/>
              </a:rPr>
              <a:t> </a:t>
            </a:r>
            <a:r>
              <a:rPr lang="en-US" sz="2800" dirty="0" err="1">
                <a:effectLst/>
                <a:latin typeface="Antonio Bold"/>
              </a:rPr>
              <a:t>gėdingos</a:t>
            </a:r>
            <a:r>
              <a:rPr lang="en-US" sz="2800" dirty="0">
                <a:effectLst/>
                <a:latin typeface="Antonio Bold"/>
              </a:rPr>
              <a:t>. Bet </a:t>
            </a:r>
            <a:r>
              <a:rPr lang="en-US" sz="2800" b="1" dirty="0" err="1">
                <a:effectLst/>
                <a:latin typeface="Antonio Bold"/>
              </a:rPr>
              <a:t>svarstyti</a:t>
            </a:r>
            <a:r>
              <a:rPr lang="en-US" sz="2800" b="1" dirty="0">
                <a:effectLst/>
                <a:latin typeface="Antonio Bold"/>
              </a:rPr>
              <a:t> </a:t>
            </a:r>
            <a:r>
              <a:rPr lang="en-US" sz="2800" b="1" dirty="0" err="1">
                <a:effectLst/>
                <a:latin typeface="Antonio Bold"/>
              </a:rPr>
              <a:t>ir</a:t>
            </a:r>
            <a:r>
              <a:rPr lang="en-US" sz="2800" b="1" dirty="0">
                <a:effectLst/>
                <a:latin typeface="Antonio Bold"/>
              </a:rPr>
              <a:t> </a:t>
            </a:r>
            <a:r>
              <a:rPr lang="en-US" sz="2800" b="1" dirty="0" err="1">
                <a:effectLst/>
                <a:latin typeface="Antonio Bold"/>
              </a:rPr>
              <a:t>apie</a:t>
            </a:r>
            <a:r>
              <a:rPr lang="en-US" sz="2800" b="1" dirty="0">
                <a:effectLst/>
                <a:latin typeface="Antonio Bold"/>
              </a:rPr>
              <a:t> </a:t>
            </a:r>
            <a:r>
              <a:rPr lang="en-US" sz="2800" b="1" dirty="0" err="1">
                <a:effectLst/>
                <a:latin typeface="Antonio Bold"/>
              </a:rPr>
              <a:t>jas</a:t>
            </a:r>
            <a:r>
              <a:rPr lang="en-US" sz="2800" b="1" dirty="0">
                <a:effectLst/>
                <a:latin typeface="Antonio Bold"/>
              </a:rPr>
              <a:t> </a:t>
            </a:r>
            <a:r>
              <a:rPr lang="en-US" sz="2800" b="1" dirty="0" err="1">
                <a:effectLst/>
                <a:latin typeface="Antonio Bold"/>
              </a:rPr>
              <a:t>kalbėtis</a:t>
            </a:r>
            <a:r>
              <a:rPr lang="en-US" sz="2800" b="1" dirty="0">
                <a:effectLst/>
                <a:latin typeface="Antonio Bold"/>
              </a:rPr>
              <a:t> </a:t>
            </a:r>
            <a:r>
              <a:rPr lang="en-US" sz="2800" b="1" dirty="0" err="1">
                <a:effectLst/>
                <a:latin typeface="Antonio Bold"/>
              </a:rPr>
              <a:t>būtina</a:t>
            </a:r>
            <a:r>
              <a:rPr lang="en-US" sz="2800" b="1" dirty="0">
                <a:effectLst/>
                <a:latin typeface="Antonio Bold"/>
              </a:rPr>
              <a:t>. </a:t>
            </a:r>
            <a:endParaRPr lang="en-US" altLang="lt-LT" sz="2800" b="1" dirty="0">
              <a:latin typeface="Antonio Bold"/>
            </a:endParaRPr>
          </a:p>
        </p:txBody>
      </p:sp>
    </p:spTree>
    <p:extLst>
      <p:ext uri="{BB962C8B-B14F-4D97-AF65-F5344CB8AC3E}">
        <p14:creationId xmlns:p14="http://schemas.microsoft.com/office/powerpoint/2010/main" val="404897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3" descr="Paveikslėlis, kuriame yra medis, laukas, žemė, asmuo&#10;&#10;Automatiškai sugeneruotas aprašymas">
            <a:extLst>
              <a:ext uri="{FF2B5EF4-FFF2-40B4-BE49-F238E27FC236}">
                <a16:creationId xmlns:a16="http://schemas.microsoft.com/office/drawing/2014/main" id="{A110DBA6-C719-826D-0A5F-57346B6966DD}"/>
              </a:ext>
            </a:extLst>
          </p:cNvPr>
          <p:cNvPicPr>
            <a:picLocks noChangeAspect="1"/>
          </p:cNvPicPr>
          <p:nvPr/>
        </p:nvPicPr>
        <p:blipFill rotWithShape="1">
          <a:blip r:embed="rId2">
            <a:extLst>
              <a:ext uri="{28A0092B-C50C-407E-A947-70E740481C1C}">
                <a14:useLocalDpi xmlns:a14="http://schemas.microsoft.com/office/drawing/2010/main" val="0"/>
              </a:ext>
            </a:extLst>
          </a:blip>
          <a:srcRect l="5175" r="24237" b="-1"/>
          <a:stretch/>
        </p:blipFill>
        <p:spPr>
          <a:xfrm>
            <a:off x="1891767" y="10"/>
            <a:ext cx="7252231" cy="6857990"/>
          </a:xfrm>
          <a:prstGeom prst="rect">
            <a:avLst/>
          </a:prstGeom>
        </p:spPr>
      </p:pic>
      <p:sp>
        <p:nvSpPr>
          <p:cNvPr id="76" name="Rectangle 7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63" name="Turinio vietos rezervavimo ženklas 2">
            <a:extLst>
              <a:ext uri="{FF2B5EF4-FFF2-40B4-BE49-F238E27FC236}">
                <a16:creationId xmlns:a16="http://schemas.microsoft.com/office/drawing/2014/main" id="{F561ECE3-2D97-4311-A239-315AA5DA8047}"/>
              </a:ext>
            </a:extLst>
          </p:cNvPr>
          <p:cNvSpPr>
            <a:spLocks noGrp="1" noChangeArrowheads="1"/>
          </p:cNvSpPr>
          <p:nvPr>
            <p:ph idx="1"/>
          </p:nvPr>
        </p:nvSpPr>
        <p:spPr>
          <a:xfrm>
            <a:off x="251520" y="188640"/>
            <a:ext cx="3240360" cy="5988323"/>
          </a:xfrm>
        </p:spPr>
        <p:txBody>
          <a:bodyPr>
            <a:noAutofit/>
          </a:bodyPr>
          <a:lstStyle/>
          <a:p>
            <a:pPr marL="0" indent="0" eaLnBrk="1" hangingPunct="1">
              <a:buFont typeface="Arial" panose="020B0604020202020204" pitchFamily="34" charset="0"/>
              <a:buNone/>
            </a:pPr>
            <a:r>
              <a:rPr lang="lt-LT" altLang="lt-LT" sz="2800" dirty="0">
                <a:latin typeface="Antonio Bold" charset="-70"/>
              </a:rPr>
              <a:t>Čia būtų galima pažvelgti į Kauno arkivyskupijos antrojo sinodo patirtį. Ir labai rimtai paklausti, ar to sinodo tikslas nebuvo vien jau pamirštų dokumentų rengimas?</a:t>
            </a:r>
          </a:p>
          <a:p>
            <a:pPr marL="0" indent="0" eaLnBrk="1" hangingPunct="1">
              <a:buFont typeface="Arial" panose="020B0604020202020204" pitchFamily="34" charset="0"/>
              <a:buNone/>
            </a:pPr>
            <a:r>
              <a:rPr lang="lt-LT" altLang="lt-LT" sz="2800" b="1" dirty="0">
                <a:latin typeface="Antonio Bold" charset="-70"/>
              </a:rPr>
              <a:t>Juk Sinodas – tai kalbėtis apie kelią, kuriuo einame, jei apskritai einame.    </a:t>
            </a:r>
            <a:r>
              <a:rPr lang="lt-LT" altLang="lt-LT" sz="2800" dirty="0">
                <a:latin typeface="Antonio Bold" charset="-70"/>
              </a:rPr>
              <a:t>Su kuo einame.    Kaip einame. </a:t>
            </a:r>
            <a:endParaRPr lang="en-US" altLang="lt-LT" sz="2800" dirty="0">
              <a:latin typeface="Antonio Bold" charset="-7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Turinio vietos rezervavimo ženklas 8" descr="Paveikslėlis, kuriame yra žemė, laukas, šaligatvis, asmuo&#10;&#10;Automatiškai sugeneruotas aprašymas">
            <a:extLst>
              <a:ext uri="{FF2B5EF4-FFF2-40B4-BE49-F238E27FC236}">
                <a16:creationId xmlns:a16="http://schemas.microsoft.com/office/drawing/2014/main" id="{114673CA-224B-4D14-5736-D9396D2FAF8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376" r="15093" b="-1"/>
          <a:stretch/>
        </p:blipFill>
        <p:spPr>
          <a:xfrm>
            <a:off x="20" y="10"/>
            <a:ext cx="5807941"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7" name="TextBox 6">
            <a:extLst>
              <a:ext uri="{FF2B5EF4-FFF2-40B4-BE49-F238E27FC236}">
                <a16:creationId xmlns:a16="http://schemas.microsoft.com/office/drawing/2014/main" id="{321EED66-8E35-4C54-B4C3-89ADD2416662}"/>
              </a:ext>
            </a:extLst>
          </p:cNvPr>
          <p:cNvSpPr txBox="1"/>
          <p:nvPr/>
        </p:nvSpPr>
        <p:spPr>
          <a:xfrm>
            <a:off x="5580112" y="233265"/>
            <a:ext cx="3407295" cy="6624735"/>
          </a:xfrm>
          <a:prstGeom prst="rect">
            <a:avLst/>
          </a:prstGeom>
        </p:spPr>
        <p:txBody>
          <a:bodyPr vert="horz" lIns="91440" tIns="45720" rIns="91440" bIns="45720" rtlCol="0">
            <a:normAutofit/>
          </a:bodyPr>
          <a:lstStyle/>
          <a:p>
            <a:pPr algn="r" eaLnBrk="1" fontAlgn="auto" hangingPunct="1">
              <a:lnSpc>
                <a:spcPct val="90000"/>
              </a:lnSpc>
              <a:spcAft>
                <a:spcPts val="600"/>
              </a:spcAft>
              <a:defRPr/>
            </a:pPr>
            <a:r>
              <a:rPr lang="en-US" sz="2800" dirty="0" err="1">
                <a:latin typeface="Antonio Bold"/>
              </a:rPr>
              <a:t>Turime</a:t>
            </a:r>
            <a:r>
              <a:rPr lang="en-US" sz="2800" dirty="0">
                <a:latin typeface="Antonio Bold"/>
              </a:rPr>
              <a:t> </a:t>
            </a:r>
            <a:r>
              <a:rPr lang="en-US" sz="2800" b="1" dirty="0" err="1">
                <a:latin typeface="Antonio Bold"/>
              </a:rPr>
              <a:t>saugotis</a:t>
            </a:r>
            <a:r>
              <a:rPr lang="en-US" sz="2800" b="1" dirty="0">
                <a:latin typeface="Antonio Bold"/>
              </a:rPr>
              <a:t> </a:t>
            </a:r>
            <a:r>
              <a:rPr lang="en-US" sz="2800" b="1" dirty="0" err="1">
                <a:latin typeface="Antonio Bold"/>
              </a:rPr>
              <a:t>mąstysenos</a:t>
            </a:r>
            <a:r>
              <a:rPr lang="en-US" sz="2800" b="1" dirty="0">
                <a:latin typeface="Antonio Bold"/>
              </a:rPr>
              <a:t>, </a:t>
            </a:r>
            <a:r>
              <a:rPr lang="en-US" sz="2800" b="1" dirty="0" err="1">
                <a:latin typeface="Antonio Bold"/>
              </a:rPr>
              <a:t>kuri</a:t>
            </a:r>
            <a:r>
              <a:rPr lang="en-US" sz="2800" b="1" dirty="0">
                <a:latin typeface="Antonio Bold"/>
              </a:rPr>
              <a:t> </a:t>
            </a:r>
            <a:r>
              <a:rPr lang="en-US" sz="2800" b="1" dirty="0" err="1">
                <a:latin typeface="Antonio Bold"/>
              </a:rPr>
              <a:t>atskiria</a:t>
            </a:r>
            <a:r>
              <a:rPr lang="en-US" sz="2800" b="1" dirty="0">
                <a:latin typeface="Antonio Bold"/>
              </a:rPr>
              <a:t> </a:t>
            </a:r>
            <a:r>
              <a:rPr lang="en-US" sz="2800" dirty="0" err="1">
                <a:latin typeface="Antonio Bold"/>
              </a:rPr>
              <a:t>kunigus</a:t>
            </a:r>
            <a:r>
              <a:rPr lang="en-US" sz="2800" dirty="0">
                <a:latin typeface="Antonio Bold"/>
              </a:rPr>
              <a:t> </a:t>
            </a:r>
            <a:r>
              <a:rPr lang="en-US" sz="2800" dirty="0" err="1">
                <a:latin typeface="Antonio Bold"/>
              </a:rPr>
              <a:t>nuo</a:t>
            </a:r>
            <a:r>
              <a:rPr lang="en-US" sz="2800" dirty="0">
                <a:latin typeface="Antonio Bold"/>
              </a:rPr>
              <a:t> </a:t>
            </a:r>
            <a:r>
              <a:rPr lang="en-US" sz="2800" dirty="0" err="1">
                <a:latin typeface="Antonio Bold"/>
              </a:rPr>
              <a:t>pasauliečių</a:t>
            </a:r>
            <a:r>
              <a:rPr lang="en-US" sz="2800" dirty="0">
                <a:latin typeface="Antonio Bold"/>
              </a:rPr>
              <a:t> </a:t>
            </a:r>
            <a:r>
              <a:rPr lang="en-US" sz="2800" dirty="0" err="1">
                <a:latin typeface="Antonio Bold"/>
              </a:rPr>
              <a:t>ir</a:t>
            </a:r>
            <a:r>
              <a:rPr lang="en-US" sz="2800" dirty="0">
                <a:latin typeface="Antonio Bold"/>
              </a:rPr>
              <a:t> </a:t>
            </a:r>
            <a:r>
              <a:rPr lang="en-US" sz="2800" dirty="0" err="1">
                <a:latin typeface="Antonio Bold"/>
              </a:rPr>
              <a:t>laiko</a:t>
            </a:r>
            <a:r>
              <a:rPr lang="en-US" sz="2800" dirty="0">
                <a:latin typeface="Antonio Bold"/>
              </a:rPr>
              <a:t> </a:t>
            </a:r>
            <a:r>
              <a:rPr lang="en-US" sz="2800" dirty="0" err="1">
                <a:latin typeface="Antonio Bold"/>
              </a:rPr>
              <a:t>pirmuosius</a:t>
            </a:r>
            <a:r>
              <a:rPr lang="en-US" sz="2800" dirty="0">
                <a:latin typeface="Antonio Bold"/>
              </a:rPr>
              <a:t> </a:t>
            </a:r>
            <a:r>
              <a:rPr lang="en-US" sz="2800" dirty="0" err="1">
                <a:latin typeface="Antonio Bold"/>
              </a:rPr>
              <a:t>veikėjais</a:t>
            </a:r>
            <a:r>
              <a:rPr lang="en-US" sz="2800" dirty="0">
                <a:latin typeface="Antonio Bold"/>
              </a:rPr>
              <a:t>, </a:t>
            </a:r>
            <a:r>
              <a:rPr lang="lt-LT" sz="2800" dirty="0">
                <a:latin typeface="Antonio Bold"/>
              </a:rPr>
              <a:t>                  </a:t>
            </a:r>
            <a:r>
              <a:rPr lang="en-US" sz="2800" dirty="0">
                <a:latin typeface="Antonio Bold"/>
              </a:rPr>
              <a:t>o </a:t>
            </a:r>
            <a:r>
              <a:rPr lang="en-US" sz="2800" dirty="0" err="1">
                <a:latin typeface="Antonio Bold"/>
              </a:rPr>
              <a:t>antruosius</a:t>
            </a:r>
            <a:r>
              <a:rPr lang="en-US" sz="2800" dirty="0">
                <a:latin typeface="Antonio Bold"/>
              </a:rPr>
              <a:t> – </a:t>
            </a:r>
            <a:r>
              <a:rPr lang="en-US" sz="2800" dirty="0" err="1">
                <a:latin typeface="Antonio Bold"/>
              </a:rPr>
              <a:t>vykdytojais</a:t>
            </a:r>
            <a:r>
              <a:rPr lang="en-US" sz="2800" dirty="0">
                <a:latin typeface="Antonio Bold"/>
              </a:rPr>
              <a:t>, </a:t>
            </a:r>
            <a:r>
              <a:rPr lang="en-US" sz="2800" dirty="0" err="1">
                <a:latin typeface="Antonio Bold"/>
              </a:rPr>
              <a:t>ir</a:t>
            </a:r>
            <a:r>
              <a:rPr lang="en-US" sz="2800" dirty="0">
                <a:latin typeface="Antonio Bold"/>
              </a:rPr>
              <a:t> </a:t>
            </a:r>
            <a:r>
              <a:rPr lang="en-US" sz="2800" dirty="0" err="1">
                <a:latin typeface="Antonio Bold"/>
              </a:rPr>
              <a:t>įgyvendinti</a:t>
            </a:r>
            <a:r>
              <a:rPr lang="en-US" sz="2800" dirty="0">
                <a:latin typeface="Antonio Bold"/>
              </a:rPr>
              <a:t> </a:t>
            </a:r>
            <a:r>
              <a:rPr lang="en-US" sz="2800" dirty="0" err="1">
                <a:latin typeface="Antonio Bold"/>
              </a:rPr>
              <a:t>krikščioniškąją</a:t>
            </a:r>
            <a:r>
              <a:rPr lang="en-US" sz="2800" dirty="0">
                <a:latin typeface="Antonio Bold"/>
              </a:rPr>
              <a:t> </a:t>
            </a:r>
            <a:r>
              <a:rPr lang="en-US" sz="2800" dirty="0" err="1">
                <a:latin typeface="Antonio Bold"/>
              </a:rPr>
              <a:t>misiją</a:t>
            </a:r>
            <a:r>
              <a:rPr lang="en-US" sz="2800" dirty="0">
                <a:latin typeface="Antonio Bold"/>
              </a:rPr>
              <a:t> </a:t>
            </a:r>
            <a:r>
              <a:rPr lang="en-US" sz="2800" dirty="0" err="1">
                <a:latin typeface="Antonio Bold"/>
              </a:rPr>
              <a:t>kaip</a:t>
            </a:r>
            <a:r>
              <a:rPr lang="en-US" sz="2800" dirty="0">
                <a:latin typeface="Antonio Bold"/>
              </a:rPr>
              <a:t> </a:t>
            </a:r>
            <a:r>
              <a:rPr lang="en-US" sz="2800" dirty="0" err="1">
                <a:latin typeface="Antonio Bold"/>
              </a:rPr>
              <a:t>viena</a:t>
            </a:r>
            <a:r>
              <a:rPr lang="en-US" sz="2800" dirty="0">
                <a:latin typeface="Antonio Bold"/>
              </a:rPr>
              <a:t> </a:t>
            </a:r>
            <a:r>
              <a:rPr lang="en-US" sz="2800" dirty="0" err="1">
                <a:latin typeface="Antonio Bold"/>
              </a:rPr>
              <a:t>Dievo</a:t>
            </a:r>
            <a:r>
              <a:rPr lang="en-US" sz="2800" dirty="0">
                <a:latin typeface="Antonio Bold"/>
              </a:rPr>
              <a:t> </a:t>
            </a:r>
            <a:r>
              <a:rPr lang="en-US" sz="2800" dirty="0" err="1">
                <a:latin typeface="Antonio Bold"/>
              </a:rPr>
              <a:t>tauta</a:t>
            </a:r>
            <a:r>
              <a:rPr lang="en-US" sz="2800" dirty="0">
                <a:latin typeface="Antonio Bold"/>
              </a:rPr>
              <a:t>, </a:t>
            </a:r>
            <a:r>
              <a:rPr lang="en-US" sz="2800" dirty="0" err="1">
                <a:latin typeface="Antonio Bold"/>
              </a:rPr>
              <a:t>pasauliečiai</a:t>
            </a:r>
            <a:r>
              <a:rPr lang="en-US" sz="2800" dirty="0">
                <a:latin typeface="Antonio Bold"/>
              </a:rPr>
              <a:t> </a:t>
            </a:r>
            <a:r>
              <a:rPr lang="en-US" sz="2800" dirty="0" err="1">
                <a:latin typeface="Antonio Bold"/>
              </a:rPr>
              <a:t>ir</a:t>
            </a:r>
            <a:r>
              <a:rPr lang="en-US" sz="2800" dirty="0">
                <a:latin typeface="Antonio Bold"/>
              </a:rPr>
              <a:t> </a:t>
            </a:r>
            <a:r>
              <a:rPr lang="en-US" sz="2800" dirty="0" err="1">
                <a:latin typeface="Antonio Bold"/>
              </a:rPr>
              <a:t>ganytojai</a:t>
            </a:r>
            <a:r>
              <a:rPr lang="en-US" sz="2800" dirty="0">
                <a:latin typeface="Antonio Bold"/>
              </a:rPr>
              <a:t> </a:t>
            </a:r>
            <a:r>
              <a:rPr lang="en-US" sz="2800" dirty="0" err="1">
                <a:latin typeface="Antonio Bold"/>
              </a:rPr>
              <a:t>kartu</a:t>
            </a:r>
            <a:r>
              <a:rPr lang="en-US" sz="2800" dirty="0">
                <a:latin typeface="Antonio Bold"/>
              </a:rPr>
              <a:t>.</a:t>
            </a:r>
            <a:endParaRPr lang="lt-LT" sz="2800" dirty="0">
              <a:latin typeface="Antonio Bold"/>
            </a:endParaRPr>
          </a:p>
          <a:p>
            <a:pPr algn="r" eaLnBrk="1" fontAlgn="auto" hangingPunct="1">
              <a:lnSpc>
                <a:spcPct val="90000"/>
              </a:lnSpc>
              <a:spcAft>
                <a:spcPts val="600"/>
              </a:spcAft>
              <a:defRPr/>
            </a:pPr>
            <a:r>
              <a:rPr lang="en-US" sz="2800" dirty="0">
                <a:latin typeface="Antonio Bold"/>
              </a:rPr>
              <a:t> Visa </a:t>
            </a:r>
            <a:r>
              <a:rPr lang="en-US" sz="2800" dirty="0" err="1">
                <a:latin typeface="Antonio Bold"/>
              </a:rPr>
              <a:t>Bažnyčia</a:t>
            </a:r>
            <a:r>
              <a:rPr lang="en-US" sz="2800" dirty="0">
                <a:latin typeface="Antonio Bold"/>
              </a:rPr>
              <a:t> </a:t>
            </a:r>
            <a:r>
              <a:rPr lang="en-US" sz="2800" dirty="0" err="1">
                <a:latin typeface="Antonio Bold"/>
              </a:rPr>
              <a:t>yra</a:t>
            </a:r>
            <a:r>
              <a:rPr lang="en-US" sz="2800" dirty="0">
                <a:latin typeface="Antonio Bold"/>
              </a:rPr>
              <a:t> </a:t>
            </a:r>
            <a:r>
              <a:rPr lang="en-US" sz="2800" dirty="0" err="1">
                <a:latin typeface="Antonio Bold"/>
              </a:rPr>
              <a:t>evangelizuojanti</a:t>
            </a:r>
            <a:r>
              <a:rPr lang="en-US" sz="2800" dirty="0">
                <a:latin typeface="Antonio Bold"/>
              </a:rPr>
              <a:t> </a:t>
            </a:r>
            <a:r>
              <a:rPr lang="en-US" sz="2800" dirty="0" err="1">
                <a:latin typeface="Antonio Bold"/>
              </a:rPr>
              <a:t>bendruomenė</a:t>
            </a:r>
            <a:r>
              <a:rPr lang="en-US" sz="2800" dirty="0">
                <a:latin typeface="Antonio Bold"/>
              </a:rPr>
              <a:t>.</a:t>
            </a:r>
          </a:p>
          <a:p>
            <a:pPr algn="r" eaLnBrk="1" fontAlgn="auto" hangingPunct="1">
              <a:lnSpc>
                <a:spcPct val="90000"/>
              </a:lnSpc>
              <a:spcAft>
                <a:spcPts val="600"/>
              </a:spcAft>
              <a:defRPr/>
            </a:pPr>
            <a:r>
              <a:rPr lang="en-US" sz="1200" dirty="0">
                <a:latin typeface="+mn-lt"/>
              </a:rPr>
              <a:t> </a:t>
            </a:r>
            <a:r>
              <a:rPr lang="en-US" sz="1200" i="1" dirty="0">
                <a:latin typeface="+mn-lt"/>
              </a:rPr>
              <a:t>(</a:t>
            </a:r>
            <a:r>
              <a:rPr lang="en-US" sz="1200" i="1" dirty="0" err="1">
                <a:latin typeface="+mn-lt"/>
              </a:rPr>
              <a:t>Popiežius</a:t>
            </a:r>
            <a:r>
              <a:rPr lang="en-US" sz="1200" i="1" dirty="0">
                <a:latin typeface="+mn-lt"/>
              </a:rPr>
              <a:t> </a:t>
            </a:r>
            <a:r>
              <a:rPr lang="en-US" sz="1200" i="1" dirty="0" err="1">
                <a:latin typeface="+mn-lt"/>
              </a:rPr>
              <a:t>Pranciškus</a:t>
            </a:r>
            <a:r>
              <a:rPr lang="en-US" sz="1200" i="1" dirty="0">
                <a:latin typeface="+mn-lt"/>
              </a:rPr>
              <a:t>, </a:t>
            </a:r>
            <a:r>
              <a:rPr lang="en-US" sz="1200" i="1" dirty="0" err="1">
                <a:latin typeface="+mn-lt"/>
              </a:rPr>
              <a:t>Žinia</a:t>
            </a:r>
            <a:r>
              <a:rPr lang="en-US" sz="1200" i="1" dirty="0">
                <a:latin typeface="+mn-lt"/>
              </a:rPr>
              <a:t> 59-osios </a:t>
            </a:r>
            <a:r>
              <a:rPr lang="en-US" sz="1200" i="1" dirty="0" err="1">
                <a:latin typeface="+mn-lt"/>
              </a:rPr>
              <a:t>Pasaulinės</a:t>
            </a:r>
            <a:r>
              <a:rPr lang="en-US" sz="1200" i="1" dirty="0">
                <a:latin typeface="+mn-lt"/>
              </a:rPr>
              <a:t> </a:t>
            </a:r>
            <a:r>
              <a:rPr lang="en-US" sz="1200" i="1" dirty="0" err="1">
                <a:latin typeface="+mn-lt"/>
              </a:rPr>
              <a:t>maldos</a:t>
            </a:r>
            <a:r>
              <a:rPr lang="en-US" sz="1200" i="1" dirty="0">
                <a:latin typeface="+mn-lt"/>
              </a:rPr>
              <a:t> </a:t>
            </a:r>
            <a:r>
              <a:rPr lang="en-US" sz="1200" i="1" dirty="0" err="1">
                <a:latin typeface="+mn-lt"/>
              </a:rPr>
              <a:t>už</a:t>
            </a:r>
            <a:r>
              <a:rPr lang="en-US" sz="1200" i="1" dirty="0">
                <a:latin typeface="+mn-lt"/>
              </a:rPr>
              <a:t> </a:t>
            </a:r>
            <a:r>
              <a:rPr lang="en-US" sz="1200" i="1" dirty="0" err="1">
                <a:latin typeface="+mn-lt"/>
              </a:rPr>
              <a:t>pašaukimus</a:t>
            </a:r>
            <a:r>
              <a:rPr lang="en-US" sz="1200" i="1" dirty="0">
                <a:latin typeface="+mn-lt"/>
              </a:rPr>
              <a:t> </a:t>
            </a:r>
            <a:r>
              <a:rPr lang="en-US" sz="1200" i="1" dirty="0" err="1">
                <a:latin typeface="+mn-lt"/>
              </a:rPr>
              <a:t>dienos</a:t>
            </a:r>
            <a:r>
              <a:rPr lang="en-US" sz="1200" i="1" dirty="0">
                <a:latin typeface="+mn-lt"/>
              </a:rPr>
              <a:t> </a:t>
            </a:r>
            <a:r>
              <a:rPr lang="en-US" sz="1200" i="1" dirty="0" err="1">
                <a:latin typeface="+mn-lt"/>
              </a:rPr>
              <a:t>proga</a:t>
            </a:r>
            <a:r>
              <a:rPr lang="en-US" sz="1200" i="1" dirty="0">
                <a:latin typeface="+mn-lt"/>
              </a:rPr>
              <a:t>, 2022 m. </a:t>
            </a:r>
            <a:r>
              <a:rPr lang="en-US" sz="1200" i="1" dirty="0" err="1">
                <a:latin typeface="+mn-lt"/>
              </a:rPr>
              <a:t>gegužės</a:t>
            </a:r>
            <a:r>
              <a:rPr lang="en-US" sz="1200" i="1" dirty="0">
                <a:latin typeface="+mn-lt"/>
              </a:rPr>
              <a:t> 8 d.)</a:t>
            </a:r>
          </a:p>
          <a:p>
            <a:pPr indent="-228600" eaLnBrk="1" fontAlgn="auto" hangingPunct="1">
              <a:lnSpc>
                <a:spcPct val="90000"/>
              </a:lnSpc>
              <a:spcAft>
                <a:spcPts val="600"/>
              </a:spcAft>
              <a:buFont typeface="Arial" panose="020B0604020202020204" pitchFamily="34" charset="0"/>
              <a:buChar char="•"/>
              <a:defRPr/>
            </a:pPr>
            <a:endParaRPr lang="en-US" sz="1200" i="1" dirty="0">
              <a:latin typeface="+mn-lt"/>
            </a:endParaRPr>
          </a:p>
          <a:p>
            <a:pPr indent="-228600" eaLnBrk="1" fontAlgn="auto" hangingPunct="1">
              <a:lnSpc>
                <a:spcPct val="90000"/>
              </a:lnSpc>
              <a:spcAft>
                <a:spcPts val="600"/>
              </a:spcAft>
              <a:buFont typeface="Arial" panose="020B0604020202020204" pitchFamily="34" charset="0"/>
              <a:buChar char="•"/>
              <a:defRPr/>
            </a:pPr>
            <a:endParaRPr lang="en-US" sz="1200" i="1" dirty="0">
              <a:latin typeface="+mn-lt"/>
            </a:endParaRPr>
          </a:p>
          <a:p>
            <a:pPr indent="-228600" eaLnBrk="1" fontAlgn="auto" hangingPunct="1">
              <a:lnSpc>
                <a:spcPct val="90000"/>
              </a:lnSpc>
              <a:spcAft>
                <a:spcPts val="600"/>
              </a:spcAft>
              <a:buFont typeface="Arial" panose="020B0604020202020204" pitchFamily="34" charset="0"/>
              <a:buChar char="•"/>
              <a:defRPr/>
            </a:pPr>
            <a:endParaRPr lang="en-US" sz="1200" b="1" dirty="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aveikslėlis 3" descr="Paveikslėlis, kuriame yra laukas, debesys, diena&#10;&#10;Automatiškai sugeneruotas aprašymas">
            <a:extLst>
              <a:ext uri="{FF2B5EF4-FFF2-40B4-BE49-F238E27FC236}">
                <a16:creationId xmlns:a16="http://schemas.microsoft.com/office/drawing/2014/main" id="{7799F96A-B089-78E6-1816-3211E286F5D5}"/>
              </a:ext>
            </a:extLst>
          </p:cNvPr>
          <p:cNvPicPr>
            <a:picLocks noChangeAspect="1"/>
          </p:cNvPicPr>
          <p:nvPr/>
        </p:nvPicPr>
        <p:blipFill rotWithShape="1">
          <a:blip r:embed="rId2">
            <a:extLst>
              <a:ext uri="{28A0092B-C50C-407E-A947-70E740481C1C}">
                <a14:useLocalDpi xmlns:a14="http://schemas.microsoft.com/office/drawing/2010/main" val="0"/>
              </a:ext>
            </a:extLst>
          </a:blip>
          <a:srcRect l="9083" r="18304" b="-1"/>
          <a:stretch/>
        </p:blipFill>
        <p:spPr>
          <a:xfrm>
            <a:off x="20" y="10"/>
            <a:ext cx="7460291" cy="6857990"/>
          </a:xfrm>
          <a:prstGeom prst="rect">
            <a:avLst/>
          </a:prstGeom>
        </p:spPr>
      </p:pic>
      <p:sp>
        <p:nvSpPr>
          <p:cNvPr id="138" name="Freeform: Shape 137">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239536" y="0"/>
            <a:ext cx="3904464"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0" name="Freeform: Shape 139">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1169" y="0"/>
            <a:ext cx="3782831"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42" name="Freeform: Shape 141">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22759" y="0"/>
            <a:ext cx="189729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363" name="Turinio vietos rezervavimo ženklas 2">
            <a:extLst>
              <a:ext uri="{FF2B5EF4-FFF2-40B4-BE49-F238E27FC236}">
                <a16:creationId xmlns:a16="http://schemas.microsoft.com/office/drawing/2014/main" id="{F561ECE3-2D97-4311-A239-315AA5DA8047}"/>
              </a:ext>
            </a:extLst>
          </p:cNvPr>
          <p:cNvSpPr>
            <a:spLocks noGrp="1" noChangeArrowheads="1"/>
          </p:cNvSpPr>
          <p:nvPr>
            <p:ph idx="1"/>
          </p:nvPr>
        </p:nvSpPr>
        <p:spPr>
          <a:xfrm>
            <a:off x="5652120" y="116632"/>
            <a:ext cx="3240359" cy="6741358"/>
          </a:xfrm>
        </p:spPr>
        <p:txBody>
          <a:bodyPr>
            <a:normAutofit/>
          </a:bodyPr>
          <a:lstStyle/>
          <a:p>
            <a:pPr marL="0" indent="0" algn="r" eaLnBrk="1" hangingPunct="1">
              <a:buFont typeface="Arial" panose="020B0604020202020204" pitchFamily="34" charset="0"/>
              <a:buNone/>
            </a:pPr>
            <a:r>
              <a:rPr lang="lt-LT" altLang="lt-LT" sz="2800" dirty="0">
                <a:latin typeface="Antonio Bold" charset="-70"/>
              </a:rPr>
              <a:t>Kokio ugdymo   mums reikia, kad gebėtume „eiti drauge“ skatindami įžvalgas, įsiklausydami vieni į kitus, prisidėdami prie misijos vykdymo ir įsitraukdami į dialogą ir netgi į Bažnyčios valdymą sinodiniu būdu? </a:t>
            </a:r>
          </a:p>
          <a:p>
            <a:pPr marL="0" indent="0" algn="r" eaLnBrk="1" hangingPunct="1">
              <a:buFont typeface="Arial" panose="020B0604020202020204" pitchFamily="34" charset="0"/>
              <a:buNone/>
            </a:pPr>
            <a:r>
              <a:rPr lang="lt-LT" altLang="lt-LT" sz="2800" b="1" dirty="0">
                <a:latin typeface="Antonio Bold" charset="-70"/>
              </a:rPr>
              <a:t>Mes visada kelyje. Tik ar tame, į kurį mus kreipia  Šventoji          Dvasia?</a:t>
            </a:r>
          </a:p>
        </p:txBody>
      </p:sp>
    </p:spTree>
    <p:extLst>
      <p:ext uri="{BB962C8B-B14F-4D97-AF65-F5344CB8AC3E}">
        <p14:creationId xmlns:p14="http://schemas.microsoft.com/office/powerpoint/2010/main" val="963788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5">
            <a:extLst>
              <a:ext uri="{FF2B5EF4-FFF2-40B4-BE49-F238E27FC236}">
                <a16:creationId xmlns:a16="http://schemas.microsoft.com/office/drawing/2014/main" id="{A419ADC7-DE7C-464E-9F88-6CAB6F61B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aveikslėlis 1">
            <a:extLst>
              <a:ext uri="{FF2B5EF4-FFF2-40B4-BE49-F238E27FC236}">
                <a16:creationId xmlns:a16="http://schemas.microsoft.com/office/drawing/2014/main" id="{A2F72B39-01AC-2346-9814-995177F674C4}"/>
              </a:ext>
            </a:extLst>
          </p:cNvPr>
          <p:cNvPicPr>
            <a:picLocks noChangeAspect="1"/>
          </p:cNvPicPr>
          <p:nvPr/>
        </p:nvPicPr>
        <p:blipFill rotWithShape="1">
          <a:blip r:embed="rId2"/>
          <a:srcRect l="18064" r="19963"/>
          <a:stretch/>
        </p:blipFill>
        <p:spPr>
          <a:xfrm>
            <a:off x="133255" y="613705"/>
            <a:ext cx="4985242" cy="5248849"/>
          </a:xfrm>
          <a:prstGeom prst="rect">
            <a:avLst/>
          </a:prstGeom>
        </p:spPr>
      </p:pic>
      <p:sp>
        <p:nvSpPr>
          <p:cNvPr id="8" name="Turinio vietos rezervavimo ženklas 7">
            <a:extLst>
              <a:ext uri="{FF2B5EF4-FFF2-40B4-BE49-F238E27FC236}">
                <a16:creationId xmlns:a16="http://schemas.microsoft.com/office/drawing/2014/main" id="{87DD4C65-7CBE-4812-A6F3-D9E6B972AB64}"/>
              </a:ext>
            </a:extLst>
          </p:cNvPr>
          <p:cNvSpPr>
            <a:spLocks noGrp="1"/>
          </p:cNvSpPr>
          <p:nvPr>
            <p:ph idx="1"/>
          </p:nvPr>
        </p:nvSpPr>
        <p:spPr>
          <a:xfrm>
            <a:off x="5401992" y="613705"/>
            <a:ext cx="3418480" cy="6055655"/>
          </a:xfrm>
        </p:spPr>
        <p:txBody>
          <a:bodyPr vert="horz" lIns="91440" tIns="45720" rIns="91440" bIns="45720" rtlCol="0">
            <a:normAutofit fontScale="92500" lnSpcReduction="10000"/>
          </a:bodyPr>
          <a:lstStyle/>
          <a:p>
            <a:pPr marL="0" indent="0" algn="r" defTabSz="914400" eaLnBrk="1" hangingPunct="1">
              <a:buNone/>
            </a:pPr>
            <a:r>
              <a:rPr lang="lt-LT" sz="3000" b="1" dirty="0" err="1">
                <a:latin typeface="Antonio Bold"/>
              </a:rPr>
              <a:t>Sinodalumas</a:t>
            </a:r>
            <a:r>
              <a:rPr lang="lt-LT" sz="3000" b="1" dirty="0">
                <a:latin typeface="Antonio Bold"/>
              </a:rPr>
              <a:t>, ėjimas kartu yra esminis Bažnyčios pašaukimas</a:t>
            </a:r>
            <a:r>
              <a:rPr lang="lt-LT" sz="3000" dirty="0">
                <a:latin typeface="Antonio Bold"/>
              </a:rPr>
              <a:t>, ir tik iš šios perspektyvos žvelgiant įmanoma atpažinti ir įvertinti skirtingus pašaukimus, charizmas bei </a:t>
            </a:r>
            <a:r>
              <a:rPr lang="lt-LT" sz="3000" dirty="0" err="1">
                <a:latin typeface="Antonio Bold"/>
              </a:rPr>
              <a:t>tarnystes</a:t>
            </a:r>
            <a:r>
              <a:rPr lang="lt-LT" sz="3000" dirty="0">
                <a:latin typeface="Antonio Bold"/>
              </a:rPr>
              <a:t>. Taip pat žinome, jog </a:t>
            </a:r>
            <a:r>
              <a:rPr lang="lt-LT" sz="3000" b="1" dirty="0">
                <a:latin typeface="Antonio Bold"/>
              </a:rPr>
              <a:t>Bažnyčia egzistuoja tam, kad evangelizuotų, </a:t>
            </a:r>
            <a:r>
              <a:rPr lang="lt-LT" sz="3000" dirty="0">
                <a:latin typeface="Antonio Bold"/>
              </a:rPr>
              <a:t>išeitų iš savęs ir sėtų</a:t>
            </a:r>
            <a:r>
              <a:rPr lang="en-US" sz="3000" dirty="0">
                <a:latin typeface="Antonio Bold"/>
              </a:rPr>
              <a:t>.</a:t>
            </a:r>
            <a:endParaRPr lang="lt-LT" sz="3000" dirty="0">
              <a:latin typeface="Antonio Bold"/>
            </a:endParaRPr>
          </a:p>
          <a:p>
            <a:pPr marL="0" indent="0" defTabSz="914400" eaLnBrk="1" hangingPunct="1">
              <a:buNone/>
            </a:pPr>
            <a:r>
              <a:rPr lang="lt-LT" sz="1400" i="1" dirty="0">
                <a:latin typeface="Antonio Bold"/>
              </a:rPr>
              <a:t>(Popiežius Pranciškus, Žinia 59-osios Pasaulinės maldos už pašaukimus dienos proga, 2022 m. gegužės 8 d.)</a:t>
            </a:r>
          </a:p>
        </p:txBody>
      </p:sp>
    </p:spTree>
    <p:extLst>
      <p:ext uri="{BB962C8B-B14F-4D97-AF65-F5344CB8AC3E}">
        <p14:creationId xmlns:p14="http://schemas.microsoft.com/office/powerpoint/2010/main" val="28795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50E331D-981C-FF56-8C4A-6BC85FAC14A9}"/>
              </a:ext>
            </a:extLst>
          </p:cNvPr>
          <p:cNvPicPr>
            <a:picLocks noChangeAspect="1"/>
          </p:cNvPicPr>
          <p:nvPr/>
        </p:nvPicPr>
        <p:blipFill rotWithShape="1">
          <a:blip r:embed="rId2"/>
          <a:srcRect l="1962" r="32227" b="1992"/>
          <a:stretch/>
        </p:blipFill>
        <p:spPr>
          <a:xfrm>
            <a:off x="0" y="1114691"/>
            <a:ext cx="9201592" cy="5222444"/>
          </a:xfrm>
          <a:prstGeom prst="rect">
            <a:avLst/>
          </a:prstGeom>
        </p:spPr>
      </p:pic>
      <p:pic>
        <p:nvPicPr>
          <p:cNvPr id="3" name="Paveikslėlis 2">
            <a:extLst>
              <a:ext uri="{FF2B5EF4-FFF2-40B4-BE49-F238E27FC236}">
                <a16:creationId xmlns:a16="http://schemas.microsoft.com/office/drawing/2014/main" id="{7D4E2B3B-3516-142B-D822-B0DBA0774AA2}"/>
              </a:ext>
            </a:extLst>
          </p:cNvPr>
          <p:cNvPicPr>
            <a:picLocks noChangeAspect="1"/>
          </p:cNvPicPr>
          <p:nvPr/>
        </p:nvPicPr>
        <p:blipFill>
          <a:blip r:embed="rId3"/>
          <a:stretch>
            <a:fillRect/>
          </a:stretch>
        </p:blipFill>
        <p:spPr>
          <a:xfrm>
            <a:off x="-2769" y="-546668"/>
            <a:ext cx="9346427" cy="2862784"/>
          </a:xfrm>
          <a:prstGeom prst="rect">
            <a:avLst/>
          </a:prstGeom>
        </p:spPr>
      </p:pic>
      <p:sp>
        <p:nvSpPr>
          <p:cNvPr id="5125" name="TextBox 21">
            <a:extLst>
              <a:ext uri="{FF2B5EF4-FFF2-40B4-BE49-F238E27FC236}">
                <a16:creationId xmlns:a16="http://schemas.microsoft.com/office/drawing/2014/main" id="{C0FF8D98-D976-4F85-9C82-C2A55EE8E377}"/>
              </a:ext>
            </a:extLst>
          </p:cNvPr>
          <p:cNvSpPr txBox="1">
            <a:spLocks noChangeArrowheads="1"/>
          </p:cNvSpPr>
          <p:nvPr/>
        </p:nvSpPr>
        <p:spPr bwMode="auto">
          <a:xfrm>
            <a:off x="-2768" y="6315010"/>
            <a:ext cx="9204360" cy="553998"/>
          </a:xfrm>
          <a:prstGeom prst="rect">
            <a:avLst/>
          </a:prstGeom>
          <a:solidFill>
            <a:schemeClr val="tx2">
              <a:lumMod val="75000"/>
            </a:schemeClr>
          </a:solid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lt-LT" altLang="lt-LT" sz="1800" b="1" dirty="0">
                <a:solidFill>
                  <a:schemeClr val="bg1"/>
                </a:solidFill>
                <a:latin typeface="Antonio Bold" panose="020B0604020202020204" charset="-70"/>
              </a:rPr>
              <a:t>M</a:t>
            </a:r>
            <a:r>
              <a:rPr lang="en-US" altLang="lt-LT" sz="1800" b="1" dirty="0" err="1">
                <a:solidFill>
                  <a:schemeClr val="bg1"/>
                </a:solidFill>
                <a:latin typeface="Antonio Bold" panose="020B0604020202020204" charset="-70"/>
              </a:rPr>
              <a:t>edžiaga</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kurią</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kviečiame</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apmąstyti</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asmeniškai</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melstis</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klausytis</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maldoje</a:t>
            </a:r>
            <a:r>
              <a:rPr lang="lt-LT" altLang="lt-LT" sz="1800" b="1" dirty="0">
                <a:solidFill>
                  <a:schemeClr val="bg1"/>
                </a:solidFill>
                <a:latin typeface="Antonio Bold" panose="020B0604020202020204" charset="-70"/>
              </a:rPr>
              <a:t> prieš susitikimą ir pasidalinti mintimis dalyvaujant</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Sinodinio</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kelio</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susitikimuose</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parapijo</a:t>
            </a:r>
            <a:r>
              <a:rPr lang="lt-LT" altLang="lt-LT" sz="1800" b="1" dirty="0" err="1">
                <a:solidFill>
                  <a:schemeClr val="bg1"/>
                </a:solidFill>
                <a:latin typeface="Antonio Bold" panose="020B0604020202020204" charset="-70"/>
              </a:rPr>
              <a:t>se</a:t>
            </a:r>
            <a:r>
              <a:rPr lang="lt-LT" altLang="lt-LT" sz="1800" b="1" dirty="0">
                <a:solidFill>
                  <a:schemeClr val="bg1"/>
                </a:solidFill>
                <a:latin typeface="Antonio Bold" panose="020B0604020202020204" charset="-70"/>
              </a:rPr>
              <a:t>, bendruomenėse</a:t>
            </a:r>
            <a:endParaRPr lang="en-US" altLang="lt-LT" sz="1800" b="1" dirty="0">
              <a:solidFill>
                <a:schemeClr val="bg1"/>
              </a:solidFill>
              <a:latin typeface="Antonio Bold" panose="020B0604020202020204" charset="-70"/>
            </a:endParaRPr>
          </a:p>
        </p:txBody>
      </p:sp>
      <p:sp>
        <p:nvSpPr>
          <p:cNvPr id="5128" name="TextBox 29">
            <a:extLst>
              <a:ext uri="{FF2B5EF4-FFF2-40B4-BE49-F238E27FC236}">
                <a16:creationId xmlns:a16="http://schemas.microsoft.com/office/drawing/2014/main" id="{CC0C973F-59BE-4576-9D9B-679211CA90B0}"/>
              </a:ext>
            </a:extLst>
          </p:cNvPr>
          <p:cNvSpPr txBox="1">
            <a:spLocks noChangeArrowheads="1"/>
          </p:cNvSpPr>
          <p:nvPr/>
        </p:nvSpPr>
        <p:spPr bwMode="auto">
          <a:xfrm>
            <a:off x="323528" y="1008329"/>
            <a:ext cx="2789238" cy="212725"/>
          </a:xfrm>
          <a:prstGeom prst="rect">
            <a:avLst/>
          </a:prstGeom>
          <a:noFill/>
          <a:ln>
            <a:noFill/>
          </a:ln>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lnSpc>
                <a:spcPts val="1513"/>
              </a:lnSpc>
              <a:spcBef>
                <a:spcPct val="0"/>
              </a:spcBef>
              <a:spcAft>
                <a:spcPts val="0"/>
              </a:spcAft>
              <a:buFontTx/>
              <a:buNone/>
              <a:defRPr/>
            </a:pPr>
            <a:r>
              <a:rPr lang="lt-LT" altLang="lt-LT" sz="2000" b="1" dirty="0">
                <a:solidFill>
                  <a:schemeClr val="accent1">
                    <a:lumMod val="50000"/>
                  </a:schemeClr>
                </a:solidFill>
                <a:latin typeface="Montserrat Semi-Bold" panose="020B0604020202020204" charset="-70"/>
              </a:rPr>
              <a:t>VII </a:t>
            </a:r>
            <a:r>
              <a:rPr lang="en-US" altLang="lt-LT" sz="2000" b="1" dirty="0">
                <a:solidFill>
                  <a:schemeClr val="accent1">
                    <a:lumMod val="50000"/>
                  </a:schemeClr>
                </a:solidFill>
                <a:latin typeface="Montserrat Semi-Bold" panose="020B0604020202020204" charset="-70"/>
              </a:rPr>
              <a:t>TEMA SUSITIKIM</a:t>
            </a:r>
            <a:r>
              <a:rPr lang="lt-LT" altLang="lt-LT" sz="2000" b="1" dirty="0">
                <a:solidFill>
                  <a:schemeClr val="accent1">
                    <a:lumMod val="50000"/>
                  </a:schemeClr>
                </a:solidFill>
                <a:latin typeface="Montserrat Semi-Bold" panose="020B0604020202020204" charset="-70"/>
              </a:rPr>
              <a:t>UI</a:t>
            </a:r>
            <a:endParaRPr lang="en-US" altLang="lt-LT" sz="2000" b="1" dirty="0">
              <a:solidFill>
                <a:schemeClr val="accent1">
                  <a:lumMod val="50000"/>
                </a:schemeClr>
              </a:solidFill>
              <a:latin typeface="Montserrat Semi-Bold" panose="020B0604020202020204" charset="-70"/>
            </a:endParaRPr>
          </a:p>
        </p:txBody>
      </p:sp>
      <p:graphicFrame>
        <p:nvGraphicFramePr>
          <p:cNvPr id="5130" name="TextBox 28">
            <a:extLst>
              <a:ext uri="{FF2B5EF4-FFF2-40B4-BE49-F238E27FC236}">
                <a16:creationId xmlns:a16="http://schemas.microsoft.com/office/drawing/2014/main" id="{1DED42D2-DEE9-8985-B896-4B9DB1640267}"/>
              </a:ext>
            </a:extLst>
          </p:cNvPr>
          <p:cNvGraphicFramePr/>
          <p:nvPr>
            <p:extLst>
              <p:ext uri="{D42A27DB-BD31-4B8C-83A1-F6EECF244321}">
                <p14:modId xmlns:p14="http://schemas.microsoft.com/office/powerpoint/2010/main" val="3256715504"/>
              </p:ext>
            </p:extLst>
          </p:nvPr>
        </p:nvGraphicFramePr>
        <p:xfrm>
          <a:off x="107504" y="-10007"/>
          <a:ext cx="7903219" cy="16287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E0B425AF-1139-A0FE-8139-4D316E4B066D}"/>
              </a:ext>
            </a:extLst>
          </p:cNvPr>
          <p:cNvPicPr>
            <a:picLocks noChangeAspect="1"/>
          </p:cNvPicPr>
          <p:nvPr/>
        </p:nvPicPr>
        <p:blipFill>
          <a:blip r:embed="rId2"/>
          <a:stretch>
            <a:fillRect/>
          </a:stretch>
        </p:blipFill>
        <p:spPr>
          <a:xfrm>
            <a:off x="0" y="0"/>
            <a:ext cx="9144000" cy="1700808"/>
          </a:xfrm>
          <a:prstGeom prst="rect">
            <a:avLst/>
          </a:prstGeom>
        </p:spPr>
      </p:pic>
      <p:sp>
        <p:nvSpPr>
          <p:cNvPr id="3" name="Subtitle 2">
            <a:extLst>
              <a:ext uri="{FF2B5EF4-FFF2-40B4-BE49-F238E27FC236}">
                <a16:creationId xmlns:a16="http://schemas.microsoft.com/office/drawing/2014/main" id="{51C65B04-0D11-4C6D-A52B-10BF4213185E}"/>
              </a:ext>
            </a:extLst>
          </p:cNvPr>
          <p:cNvSpPr>
            <a:spLocks noGrp="1"/>
          </p:cNvSpPr>
          <p:nvPr>
            <p:ph type="subTitle" idx="1"/>
          </p:nvPr>
        </p:nvSpPr>
        <p:spPr>
          <a:xfrm>
            <a:off x="179512" y="1557003"/>
            <a:ext cx="8623175" cy="3743994"/>
          </a:xfrm>
        </p:spPr>
        <p:txBody>
          <a:bodyPr rtlCol="0">
            <a:normAutofit fontScale="25000" lnSpcReduction="20000"/>
          </a:bodyPr>
          <a:lstStyle/>
          <a:p>
            <a:pPr marL="514350" indent="-514350" algn="l" eaLnBrk="1" fontAlgn="auto" hangingPunct="1">
              <a:lnSpc>
                <a:spcPct val="120000"/>
              </a:lnSpc>
              <a:spcAft>
                <a:spcPts val="0"/>
              </a:spcAft>
              <a:buFont typeface="+mj-lt"/>
              <a:buAutoNum type="arabicPeriod"/>
              <a:defRPr/>
            </a:pPr>
            <a:r>
              <a:rPr lang="lt-LT" sz="11200" b="1" dirty="0">
                <a:solidFill>
                  <a:schemeClr val="accent1">
                    <a:lumMod val="50000"/>
                  </a:schemeClr>
                </a:solidFill>
              </a:rPr>
              <a:t>Ką mums davė sinodiniai susitikimai? Ko išmokome? Kas buvo svarbiausia?</a:t>
            </a:r>
          </a:p>
          <a:p>
            <a:pPr marL="514350" indent="-514350" algn="l" eaLnBrk="1" fontAlgn="auto" hangingPunct="1">
              <a:lnSpc>
                <a:spcPct val="120000"/>
              </a:lnSpc>
              <a:spcAft>
                <a:spcPts val="0"/>
              </a:spcAft>
              <a:buFont typeface="+mj-lt"/>
              <a:buAutoNum type="arabicPeriod"/>
              <a:defRPr/>
            </a:pPr>
            <a:r>
              <a:rPr lang="lt-LT" sz="11200" b="1" dirty="0">
                <a:solidFill>
                  <a:schemeClr val="accent1">
                    <a:lumMod val="50000"/>
                  </a:schemeClr>
                </a:solidFill>
              </a:rPr>
              <a:t>Kaip ugdyti gebėjimą „eiti drauge“ skatinant įžvalgas, įsiklausant vieni į kitus, prisidedant prie misijos vykdymo bei įsitraukiant į dialogą ir netgi į Bažnyčios valdymą sinodiniu būdu?</a:t>
            </a:r>
          </a:p>
          <a:p>
            <a:pPr marL="514350" indent="-514350" algn="l" eaLnBrk="1" fontAlgn="auto" hangingPunct="1">
              <a:lnSpc>
                <a:spcPct val="120000"/>
              </a:lnSpc>
              <a:spcAft>
                <a:spcPts val="0"/>
              </a:spcAft>
              <a:buFont typeface="+mj-lt"/>
              <a:buAutoNum type="arabicPeriod"/>
              <a:defRPr/>
            </a:pPr>
            <a:r>
              <a:rPr lang="lt-LT" sz="11200" b="1" dirty="0">
                <a:solidFill>
                  <a:schemeClr val="accent1">
                    <a:lumMod val="50000"/>
                  </a:schemeClr>
                </a:solidFill>
              </a:rPr>
              <a:t>Kokius kitus žingsnius turėtume žengti, kad tokie susitikimai nesibaigtų? Kokias išvadas turėtume pasidaryti savo asmeniniame gyvenime, parapijoje, Bažnyčioje?</a:t>
            </a:r>
            <a:endParaRPr lang="en-US" sz="11200" b="1" i="1" dirty="0">
              <a:solidFill>
                <a:schemeClr val="accent1">
                  <a:lumMod val="50000"/>
                </a:schemeClr>
              </a:solidFill>
              <a:latin typeface="Antonio Bold"/>
            </a:endParaRPr>
          </a:p>
          <a:p>
            <a:pPr algn="l" eaLnBrk="1" fontAlgn="auto" hangingPunct="1">
              <a:lnSpc>
                <a:spcPct val="120000"/>
              </a:lnSpc>
              <a:spcAft>
                <a:spcPts val="0"/>
              </a:spcAft>
              <a:defRPr/>
            </a:pPr>
            <a:r>
              <a:rPr lang="lt-LT" sz="6400" i="1" dirty="0">
                <a:solidFill>
                  <a:schemeClr val="accent1">
                    <a:lumMod val="50000"/>
                  </a:schemeClr>
                </a:solidFill>
                <a:latin typeface="Antonio Bold"/>
              </a:rPr>
              <a:t>*jei sunkiau matosi – tolesnėse skaidrėse pateikti klausimai po vieną lape. </a:t>
            </a:r>
          </a:p>
          <a:p>
            <a:pPr algn="l" eaLnBrk="1" fontAlgn="auto" hangingPunct="1">
              <a:lnSpc>
                <a:spcPct val="120000"/>
              </a:lnSpc>
              <a:spcAft>
                <a:spcPts val="0"/>
              </a:spcAft>
              <a:defRPr/>
            </a:pPr>
            <a:r>
              <a:rPr lang="lt-LT" sz="6400" i="1" dirty="0">
                <a:solidFill>
                  <a:schemeClr val="accent1">
                    <a:lumMod val="50000"/>
                  </a:schemeClr>
                </a:solidFill>
                <a:latin typeface="Antonio Bold"/>
              </a:rPr>
              <a:t>Jei naudojat šią skaidrę,  </a:t>
            </a:r>
            <a:r>
              <a:rPr lang="en-US" sz="6400" i="1" dirty="0">
                <a:solidFill>
                  <a:schemeClr val="accent1">
                    <a:lumMod val="50000"/>
                  </a:schemeClr>
                </a:solidFill>
                <a:latin typeface="Antonio Bold"/>
              </a:rPr>
              <a:t>21</a:t>
            </a:r>
            <a:r>
              <a:rPr lang="lt-LT" sz="6400" i="1" dirty="0">
                <a:solidFill>
                  <a:schemeClr val="accent1">
                    <a:lumMod val="50000"/>
                  </a:schemeClr>
                </a:solidFill>
                <a:latin typeface="Antonio Bold"/>
              </a:rPr>
              <a:t>–</a:t>
            </a:r>
            <a:r>
              <a:rPr lang="en-US" sz="6400" i="1" dirty="0">
                <a:solidFill>
                  <a:schemeClr val="accent1">
                    <a:lumMod val="50000"/>
                  </a:schemeClr>
                </a:solidFill>
                <a:latin typeface="Antonio Bold"/>
              </a:rPr>
              <a:t>23</a:t>
            </a:r>
            <a:r>
              <a:rPr lang="lt-LT" sz="6400" i="1" dirty="0">
                <a:solidFill>
                  <a:schemeClr val="accent1">
                    <a:lumMod val="50000"/>
                  </a:schemeClr>
                </a:solidFill>
                <a:latin typeface="Antonio Bold"/>
              </a:rPr>
              <a:t> skaidres prašome praleisti.</a:t>
            </a:r>
          </a:p>
          <a:p>
            <a:pPr marL="514350" indent="-514350" eaLnBrk="1" fontAlgn="auto" hangingPunct="1">
              <a:lnSpc>
                <a:spcPct val="120000"/>
              </a:lnSpc>
              <a:spcAft>
                <a:spcPts val="0"/>
              </a:spcAft>
              <a:buFont typeface="+mj-lt"/>
              <a:buAutoNum type="arabicPeriod"/>
              <a:defRPr/>
            </a:pPr>
            <a:endParaRPr lang="lt-LT" dirty="0">
              <a:solidFill>
                <a:schemeClr val="accent6">
                  <a:lumMod val="50000"/>
                </a:schemeClr>
              </a:solidFill>
            </a:endParaRPr>
          </a:p>
          <a:p>
            <a:pPr marL="514350" indent="-514350" eaLnBrk="1" fontAlgn="auto" hangingPunct="1">
              <a:lnSpc>
                <a:spcPct val="120000"/>
              </a:lnSpc>
              <a:spcAft>
                <a:spcPts val="0"/>
              </a:spcAft>
              <a:buFont typeface="+mj-lt"/>
              <a:buAutoNum type="arabicPeriod"/>
              <a:defRPr/>
            </a:pPr>
            <a:endParaRPr lang="lt-LT" dirty="0">
              <a:solidFill>
                <a:schemeClr val="accent6">
                  <a:lumMod val="50000"/>
                </a:schemeClr>
              </a:solidFill>
            </a:endParaRPr>
          </a:p>
          <a:p>
            <a:pPr eaLnBrk="1" fontAlgn="auto" hangingPunct="1">
              <a:lnSpc>
                <a:spcPct val="120000"/>
              </a:lnSpc>
              <a:spcAft>
                <a:spcPts val="0"/>
              </a:spcAft>
              <a:defRPr/>
            </a:pPr>
            <a:endParaRPr lang="en-US" dirty="0"/>
          </a:p>
        </p:txBody>
      </p:sp>
      <p:sp>
        <p:nvSpPr>
          <p:cNvPr id="20484" name="Rectangle 10">
            <a:extLst>
              <a:ext uri="{FF2B5EF4-FFF2-40B4-BE49-F238E27FC236}">
                <a16:creationId xmlns:a16="http://schemas.microsoft.com/office/drawing/2014/main" id="{C09AAC96-02B4-48B9-B822-ED4C9635BF3C}"/>
              </a:ext>
            </a:extLst>
          </p:cNvPr>
          <p:cNvSpPr>
            <a:spLocks noChangeArrowheads="1"/>
          </p:cNvSpPr>
          <p:nvPr/>
        </p:nvSpPr>
        <p:spPr bwMode="auto">
          <a:xfrm>
            <a:off x="251520" y="192899"/>
            <a:ext cx="84613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20000"/>
              </a:lnSpc>
              <a:spcBef>
                <a:spcPts val="563"/>
              </a:spcBef>
              <a:buClr>
                <a:srgbClr val="000000"/>
              </a:buClr>
              <a:buFontTx/>
              <a:buNone/>
            </a:pPr>
            <a:r>
              <a:rPr lang="lt-LT" altLang="lt-LT" sz="3600" b="1" dirty="0">
                <a:solidFill>
                  <a:schemeClr val="accent1">
                    <a:lumMod val="50000"/>
                  </a:schemeClr>
                </a:solidFill>
                <a:latin typeface="Arial" panose="020B0604020202020204" pitchFamily="34" charset="0"/>
                <a:ea typeface="Arial Unicode MS" pitchFamily="34" charset="-128"/>
                <a:cs typeface="Arial" panose="020B0604020202020204" pitchFamily="34" charset="0"/>
                <a:sym typeface="Calibri" panose="020F0502020204030204" pitchFamily="34" charset="0"/>
              </a:rPr>
              <a:t>5</a:t>
            </a:r>
            <a:r>
              <a:rPr lang="lt-LT" altLang="lt-LT" sz="3600" b="1" dirty="0">
                <a:solidFill>
                  <a:schemeClr val="accent1">
                    <a:lumMod val="50000"/>
                  </a:schemeClr>
                </a:solidFill>
                <a:latin typeface="Antonio Bold" charset="-70"/>
                <a:ea typeface="Arial Unicode MS" pitchFamily="34" charset="-128"/>
                <a:cs typeface="Arial" panose="020B0604020202020204" pitchFamily="34" charset="0"/>
                <a:sym typeface="Calibri" panose="020F0502020204030204" pitchFamily="34" charset="0"/>
              </a:rPr>
              <a:t>. Klausimai, skirti pasidalijimui*:</a:t>
            </a:r>
          </a:p>
          <a:p>
            <a:pPr eaLnBrk="1" hangingPunct="1">
              <a:lnSpc>
                <a:spcPct val="120000"/>
              </a:lnSpc>
              <a:spcBef>
                <a:spcPts val="563"/>
              </a:spcBef>
              <a:buClr>
                <a:srgbClr val="000000"/>
              </a:buClr>
              <a:buFontTx/>
              <a:buNone/>
            </a:pPr>
            <a:r>
              <a:rPr lang="lt-LT" altLang="lt-LT" sz="1800" b="1" i="1" dirty="0">
                <a:solidFill>
                  <a:schemeClr val="accent1">
                    <a:lumMod val="50000"/>
                  </a:schemeClr>
                </a:solidFill>
                <a:latin typeface="Antonio Bold" charset="-70"/>
                <a:ea typeface="Arial Unicode MS" pitchFamily="34" charset="-128"/>
                <a:cs typeface="Arial" panose="020B0604020202020204" pitchFamily="34" charset="0"/>
                <a:sym typeface="Calibri" panose="020F0502020204030204" pitchFamily="34" charset="0"/>
              </a:rPr>
              <a:t>(galima rinktis aktualesnius pagal Jūsų situaciją)</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7AB1C178-BAD2-AE7B-00D4-BE8176DBC706}"/>
              </a:ext>
            </a:extLst>
          </p:cNvPr>
          <p:cNvPicPr>
            <a:picLocks noChangeAspect="1"/>
          </p:cNvPicPr>
          <p:nvPr/>
        </p:nvPicPr>
        <p:blipFill>
          <a:blip r:embed="rId2"/>
          <a:stretch>
            <a:fillRect/>
          </a:stretch>
        </p:blipFill>
        <p:spPr>
          <a:xfrm>
            <a:off x="0" y="-35743"/>
            <a:ext cx="9144000" cy="1396077"/>
          </a:xfrm>
          <a:prstGeom prst="rect">
            <a:avLst/>
          </a:prstGeom>
        </p:spPr>
      </p:pic>
      <p:sp>
        <p:nvSpPr>
          <p:cNvPr id="3" name="Subtitle 2">
            <a:extLst>
              <a:ext uri="{FF2B5EF4-FFF2-40B4-BE49-F238E27FC236}">
                <a16:creationId xmlns:a16="http://schemas.microsoft.com/office/drawing/2014/main" id="{523C9A73-8F25-43E7-8126-2B87439C050A}"/>
              </a:ext>
            </a:extLst>
          </p:cNvPr>
          <p:cNvSpPr>
            <a:spLocks noGrp="1"/>
          </p:cNvSpPr>
          <p:nvPr>
            <p:ph type="subTitle" idx="1"/>
          </p:nvPr>
        </p:nvSpPr>
        <p:spPr>
          <a:xfrm>
            <a:off x="467544" y="1667696"/>
            <a:ext cx="4407123" cy="4637918"/>
          </a:xfrm>
        </p:spPr>
        <p:txBody>
          <a:bodyPr rtlCol="0">
            <a:normAutofit/>
          </a:bodyPr>
          <a:lstStyle/>
          <a:p>
            <a:pPr marL="514350" marR="0" lvl="0" indent="-514350" algn="l" defTabSz="685800" rtl="0" eaLnBrk="1" fontAlgn="auto" latinLnBrk="0" hangingPunct="1">
              <a:lnSpc>
                <a:spcPct val="90000"/>
              </a:lnSpc>
              <a:spcBef>
                <a:spcPts val="750"/>
              </a:spcBef>
              <a:spcAft>
                <a:spcPts val="0"/>
              </a:spcAft>
              <a:buClrTx/>
              <a:buSzTx/>
              <a:buFont typeface="+mj-lt"/>
              <a:buAutoNum type="arabicPeriod"/>
              <a:tabLst/>
              <a:defRPr/>
            </a:pPr>
            <a:r>
              <a:rPr kumimoji="0" lang="lt-LT" sz="36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Ką mums davė sinodiniai susitikimai? </a:t>
            </a:r>
            <a:r>
              <a:rPr kumimoji="0" lang="en-US" sz="36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         </a:t>
            </a:r>
            <a:r>
              <a:rPr kumimoji="0" lang="lt-LT" sz="36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Ko išmokome? </a:t>
            </a:r>
            <a:r>
              <a:rPr kumimoji="0" lang="en-US" sz="36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   </a:t>
            </a:r>
            <a:r>
              <a:rPr kumimoji="0" lang="lt-LT" sz="36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Kas buvo svarbiausia?</a:t>
            </a:r>
          </a:p>
        </p:txBody>
      </p:sp>
      <p:sp>
        <p:nvSpPr>
          <p:cNvPr id="21508" name="Rectangle 10">
            <a:extLst>
              <a:ext uri="{FF2B5EF4-FFF2-40B4-BE49-F238E27FC236}">
                <a16:creationId xmlns:a16="http://schemas.microsoft.com/office/drawing/2014/main" id="{56C0C9C7-CE84-4B7D-9FDC-9D891DBA7E9F}"/>
              </a:ext>
            </a:extLst>
          </p:cNvPr>
          <p:cNvSpPr>
            <a:spLocks noChangeArrowheads="1"/>
          </p:cNvSpPr>
          <p:nvPr/>
        </p:nvSpPr>
        <p:spPr bwMode="auto">
          <a:xfrm>
            <a:off x="214313" y="285750"/>
            <a:ext cx="8461375" cy="7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20000"/>
              </a:lnSpc>
              <a:spcBef>
                <a:spcPts val="563"/>
              </a:spcBef>
              <a:buClr>
                <a:srgbClr val="000000"/>
              </a:buClr>
              <a:buFontTx/>
              <a:buNone/>
            </a:pPr>
            <a:r>
              <a:rPr lang="lt-LT" altLang="lt-LT" sz="2800" b="1" dirty="0">
                <a:solidFill>
                  <a:schemeClr val="accent1">
                    <a:lumMod val="50000"/>
                  </a:schemeClr>
                </a:solidFill>
                <a:latin typeface="Arial" panose="020B0604020202020204" pitchFamily="34" charset="0"/>
                <a:ea typeface="Arial Unicode MS" pitchFamily="34" charset="-128"/>
                <a:cs typeface="Arial" panose="020B0604020202020204" pitchFamily="34" charset="0"/>
                <a:sym typeface="Calibri" panose="020F0502020204030204" pitchFamily="34" charset="0"/>
              </a:rPr>
              <a:t>5.</a:t>
            </a:r>
            <a:r>
              <a:rPr lang="en-US" altLang="lt-LT" sz="2800" b="1" dirty="0">
                <a:solidFill>
                  <a:schemeClr val="accent1">
                    <a:lumMod val="50000"/>
                  </a:schemeClr>
                </a:solidFill>
                <a:latin typeface="Arial" panose="020B0604020202020204" pitchFamily="34" charset="0"/>
                <a:ea typeface="Arial Unicode MS" pitchFamily="34" charset="-128"/>
                <a:cs typeface="Arial" panose="020B0604020202020204" pitchFamily="34" charset="0"/>
                <a:sym typeface="Calibri" panose="020F0502020204030204" pitchFamily="34" charset="0"/>
              </a:rPr>
              <a:t>1.</a:t>
            </a:r>
            <a:r>
              <a:rPr lang="lt-LT" altLang="lt-LT" sz="2800" b="1" dirty="0">
                <a:solidFill>
                  <a:schemeClr val="accent1">
                    <a:lumMod val="50000"/>
                  </a:schemeClr>
                </a:solidFill>
                <a:latin typeface="Arial" panose="020B0604020202020204" pitchFamily="34" charset="0"/>
                <a:ea typeface="Arial Unicode MS" pitchFamily="34" charset="-128"/>
                <a:cs typeface="Arial" panose="020B0604020202020204" pitchFamily="34" charset="0"/>
                <a:sym typeface="Calibri" panose="020F0502020204030204" pitchFamily="34" charset="0"/>
              </a:rPr>
              <a:t> </a:t>
            </a:r>
            <a:r>
              <a:rPr lang="lt-LT" altLang="lt-LT" sz="3600" b="1" dirty="0">
                <a:solidFill>
                  <a:schemeClr val="accent1">
                    <a:lumMod val="50000"/>
                  </a:schemeClr>
                </a:solidFill>
                <a:latin typeface="Antonio Bold" charset="-70"/>
                <a:ea typeface="Arial Unicode MS" pitchFamily="34" charset="-128"/>
                <a:cs typeface="Arial" panose="020B0604020202020204" pitchFamily="34" charset="0"/>
                <a:sym typeface="Calibri" panose="020F0502020204030204" pitchFamily="34" charset="0"/>
              </a:rPr>
              <a:t>Klausimai, skirti pasidalijimui:</a:t>
            </a:r>
          </a:p>
        </p:txBody>
      </p:sp>
      <p:pic>
        <p:nvPicPr>
          <p:cNvPr id="7" name="Paveikslėlis 6" descr="Paveikslėlis, kuriame yra asmuo, vidinis, žmonės&#10;&#10;Automatiškai sugeneruotas aprašymas">
            <a:extLst>
              <a:ext uri="{FF2B5EF4-FFF2-40B4-BE49-F238E27FC236}">
                <a16:creationId xmlns:a16="http://schemas.microsoft.com/office/drawing/2014/main" id="{855D6ACC-B1F4-1C33-EF54-A816FC5D6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882681"/>
            <a:ext cx="5292080" cy="352805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descr="Paveikslėlis, kuriame yra žinutė&#10;&#10;Automatiškai sugeneruotas aprašymas">
            <a:extLst>
              <a:ext uri="{FF2B5EF4-FFF2-40B4-BE49-F238E27FC236}">
                <a16:creationId xmlns:a16="http://schemas.microsoft.com/office/drawing/2014/main" id="{06EBD07E-A097-08CF-E661-BC9A5C00A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7711"/>
            <a:ext cx="3706859" cy="5560289"/>
          </a:xfrm>
          <a:prstGeom prst="rect">
            <a:avLst/>
          </a:prstGeom>
        </p:spPr>
      </p:pic>
      <p:pic>
        <p:nvPicPr>
          <p:cNvPr id="3" name="Paveikslėlis 2">
            <a:extLst>
              <a:ext uri="{FF2B5EF4-FFF2-40B4-BE49-F238E27FC236}">
                <a16:creationId xmlns:a16="http://schemas.microsoft.com/office/drawing/2014/main" id="{E6DFACCE-5C71-D004-51FD-24361BA6D5DF}"/>
              </a:ext>
            </a:extLst>
          </p:cNvPr>
          <p:cNvPicPr>
            <a:picLocks noChangeAspect="1"/>
          </p:cNvPicPr>
          <p:nvPr/>
        </p:nvPicPr>
        <p:blipFill>
          <a:blip r:embed="rId3"/>
          <a:stretch>
            <a:fillRect/>
          </a:stretch>
        </p:blipFill>
        <p:spPr>
          <a:xfrm>
            <a:off x="0" y="-13387"/>
            <a:ext cx="9144000" cy="1642187"/>
          </a:xfrm>
          <a:prstGeom prst="rect">
            <a:avLst/>
          </a:prstGeom>
        </p:spPr>
      </p:pic>
      <p:sp>
        <p:nvSpPr>
          <p:cNvPr id="22530" name="Subtitle 2">
            <a:extLst>
              <a:ext uri="{FF2B5EF4-FFF2-40B4-BE49-F238E27FC236}">
                <a16:creationId xmlns:a16="http://schemas.microsoft.com/office/drawing/2014/main" id="{B9E4071B-F9F5-4E1D-BE6D-CEEC165CCA51}"/>
              </a:ext>
            </a:extLst>
          </p:cNvPr>
          <p:cNvSpPr>
            <a:spLocks noGrp="1" noChangeArrowheads="1"/>
          </p:cNvSpPr>
          <p:nvPr>
            <p:ph type="subTitle" idx="1"/>
          </p:nvPr>
        </p:nvSpPr>
        <p:spPr>
          <a:xfrm>
            <a:off x="4043445" y="1556792"/>
            <a:ext cx="4608512" cy="1752600"/>
          </a:xfrm>
        </p:spPr>
        <p:txBody>
          <a:bodyPr/>
          <a:lstStyle/>
          <a:p>
            <a:pPr marR="0" lvl="0" algn="r" defTabSz="685800" rtl="0" eaLnBrk="1" fontAlgn="auto" latinLnBrk="0" hangingPunct="1">
              <a:lnSpc>
                <a:spcPct val="90000"/>
              </a:lnSpc>
              <a:spcBef>
                <a:spcPts val="750"/>
              </a:spcBef>
              <a:spcAft>
                <a:spcPts val="0"/>
              </a:spcAft>
              <a:buClrTx/>
              <a:buSzTx/>
              <a:tabLst/>
              <a:defRPr/>
            </a:pPr>
            <a:r>
              <a:rPr kumimoji="0" lang="lt-LT" sz="36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2. Kaip ugdyti gebėjimą „eiti drauge“ skatinant įžvalgas, įsiklausant vieni į kitus, prisidedant prie misijos vykdymo bei įsitraukiant į dialogą ir netgi į Bažnyčios valdymą sinodiniu būdu?</a:t>
            </a:r>
          </a:p>
          <a:p>
            <a:pPr marR="0" lvl="0" algn="l" defTabSz="685800" rtl="0" eaLnBrk="1" fontAlgn="auto" latinLnBrk="0" hangingPunct="1">
              <a:lnSpc>
                <a:spcPct val="90000"/>
              </a:lnSpc>
              <a:spcBef>
                <a:spcPts val="750"/>
              </a:spcBef>
              <a:spcAft>
                <a:spcPts val="0"/>
              </a:spcAft>
              <a:buClrTx/>
              <a:buSzTx/>
              <a:tabLst/>
              <a:defRPr/>
            </a:pPr>
            <a:endParaRPr kumimoji="0" lang="lt-LT" sz="2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algn="r" eaLnBrk="1" hangingPunct="1"/>
            <a:endParaRPr lang="en-US" altLang="lt-LT" dirty="0"/>
          </a:p>
        </p:txBody>
      </p:sp>
      <p:sp>
        <p:nvSpPr>
          <p:cNvPr id="22532" name="Rectangle 10">
            <a:extLst>
              <a:ext uri="{FF2B5EF4-FFF2-40B4-BE49-F238E27FC236}">
                <a16:creationId xmlns:a16="http://schemas.microsoft.com/office/drawing/2014/main" id="{27E89E0B-9DE6-4FE1-A2A8-5755A6AF1CEA}"/>
              </a:ext>
            </a:extLst>
          </p:cNvPr>
          <p:cNvSpPr>
            <a:spLocks noChangeArrowheads="1"/>
          </p:cNvSpPr>
          <p:nvPr/>
        </p:nvSpPr>
        <p:spPr bwMode="auto">
          <a:xfrm>
            <a:off x="214313" y="285750"/>
            <a:ext cx="8461375" cy="7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20000"/>
              </a:lnSpc>
              <a:spcBef>
                <a:spcPts val="563"/>
              </a:spcBef>
              <a:buClr>
                <a:srgbClr val="000000"/>
              </a:buClr>
              <a:buFontTx/>
              <a:buNone/>
            </a:pPr>
            <a:r>
              <a:rPr lang="lt-LT" altLang="lt-LT" sz="3600" b="1" dirty="0">
                <a:solidFill>
                  <a:schemeClr val="accent1">
                    <a:lumMod val="50000"/>
                  </a:schemeClr>
                </a:solidFill>
                <a:latin typeface="Antonio Bold" charset="-70"/>
                <a:ea typeface="Arial Unicode MS" pitchFamily="34" charset="-128"/>
                <a:cs typeface="Arial" panose="020B0604020202020204" pitchFamily="34" charset="0"/>
                <a:sym typeface="Calibri" panose="020F0502020204030204" pitchFamily="34" charset="0"/>
              </a:rPr>
              <a:t>5.</a:t>
            </a:r>
            <a:r>
              <a:rPr lang="en-US" altLang="lt-LT" sz="3600" b="1" dirty="0">
                <a:solidFill>
                  <a:schemeClr val="accent1">
                    <a:lumMod val="50000"/>
                  </a:schemeClr>
                </a:solidFill>
                <a:latin typeface="Antonio Bold" charset="-70"/>
                <a:ea typeface="Arial Unicode MS" pitchFamily="34" charset="-128"/>
                <a:cs typeface="Arial" panose="020B0604020202020204" pitchFamily="34" charset="0"/>
                <a:sym typeface="Calibri" panose="020F0502020204030204" pitchFamily="34" charset="0"/>
              </a:rPr>
              <a:t>2.</a:t>
            </a:r>
            <a:r>
              <a:rPr lang="lt-LT" altLang="lt-LT" sz="3600" b="1" dirty="0">
                <a:solidFill>
                  <a:schemeClr val="accent1">
                    <a:lumMod val="50000"/>
                  </a:schemeClr>
                </a:solidFill>
                <a:latin typeface="Antonio Bold" charset="-70"/>
                <a:ea typeface="Arial Unicode MS" pitchFamily="34" charset="-128"/>
                <a:cs typeface="Arial" panose="020B0604020202020204" pitchFamily="34" charset="0"/>
                <a:sym typeface="Calibri" panose="020F0502020204030204" pitchFamily="34" charset="0"/>
              </a:rPr>
              <a:t> Klausimai, skirti pasidalijimui: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descr="Paveikslėlis, kuriame yra žemė, apranga, asmuo, laukas&#10;&#10;Automatiškai sugeneruotas aprašymas">
            <a:extLst>
              <a:ext uri="{FF2B5EF4-FFF2-40B4-BE49-F238E27FC236}">
                <a16:creationId xmlns:a16="http://schemas.microsoft.com/office/drawing/2014/main" id="{CDC8EEC9-70D8-0016-AAFC-37FE4B541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0870"/>
            <a:ext cx="4245936" cy="5661248"/>
          </a:xfrm>
          <a:prstGeom prst="rect">
            <a:avLst/>
          </a:prstGeom>
        </p:spPr>
      </p:pic>
      <p:pic>
        <p:nvPicPr>
          <p:cNvPr id="3" name="Paveikslėlis 2">
            <a:extLst>
              <a:ext uri="{FF2B5EF4-FFF2-40B4-BE49-F238E27FC236}">
                <a16:creationId xmlns:a16="http://schemas.microsoft.com/office/drawing/2014/main" id="{D15C18F4-97C0-C028-A275-94403E565C32}"/>
              </a:ext>
            </a:extLst>
          </p:cNvPr>
          <p:cNvPicPr>
            <a:picLocks noChangeAspect="1"/>
          </p:cNvPicPr>
          <p:nvPr/>
        </p:nvPicPr>
        <p:blipFill>
          <a:blip r:embed="rId3"/>
          <a:stretch>
            <a:fillRect/>
          </a:stretch>
        </p:blipFill>
        <p:spPr>
          <a:xfrm>
            <a:off x="-127001" y="0"/>
            <a:ext cx="9270999" cy="1535204"/>
          </a:xfrm>
          <a:prstGeom prst="rect">
            <a:avLst/>
          </a:prstGeom>
        </p:spPr>
      </p:pic>
      <p:sp>
        <p:nvSpPr>
          <p:cNvPr id="23554" name="Subtitle 2">
            <a:extLst>
              <a:ext uri="{FF2B5EF4-FFF2-40B4-BE49-F238E27FC236}">
                <a16:creationId xmlns:a16="http://schemas.microsoft.com/office/drawing/2014/main" id="{7537D081-F7C2-4595-8E24-9F81F9130DED}"/>
              </a:ext>
            </a:extLst>
          </p:cNvPr>
          <p:cNvSpPr>
            <a:spLocks noGrp="1" noChangeArrowheads="1"/>
          </p:cNvSpPr>
          <p:nvPr>
            <p:ph type="subTitle" idx="1"/>
          </p:nvPr>
        </p:nvSpPr>
        <p:spPr>
          <a:xfrm>
            <a:off x="4372936" y="1535204"/>
            <a:ext cx="4425781" cy="1693863"/>
          </a:xfrm>
        </p:spPr>
        <p:txBody>
          <a:bodyPr/>
          <a:lstStyle/>
          <a:p>
            <a:pPr marR="0" lvl="0" algn="r" defTabSz="685800" rtl="0" eaLnBrk="1" fontAlgn="auto" latinLnBrk="0" hangingPunct="1">
              <a:lnSpc>
                <a:spcPct val="90000"/>
              </a:lnSpc>
              <a:spcBef>
                <a:spcPts val="750"/>
              </a:spcBef>
              <a:spcAft>
                <a:spcPts val="0"/>
              </a:spcAft>
              <a:buClrTx/>
              <a:buSzTx/>
              <a:tabLst/>
              <a:defRPr/>
            </a:pPr>
            <a:r>
              <a:rPr kumimoji="0" lang="lt-LT" sz="36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3. Kokius kitus žingsnius turėtume žengti, kad tokie susitikimai nesibaigtų? </a:t>
            </a:r>
            <a:endParaRPr kumimoji="0" lang="en-US" sz="36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R="0" lvl="0" algn="r" defTabSz="685800" rtl="0" eaLnBrk="1" fontAlgn="auto" latinLnBrk="0" hangingPunct="1">
              <a:lnSpc>
                <a:spcPct val="90000"/>
              </a:lnSpc>
              <a:spcBef>
                <a:spcPts val="750"/>
              </a:spcBef>
              <a:spcAft>
                <a:spcPts val="0"/>
              </a:spcAft>
              <a:buClrTx/>
              <a:buSzTx/>
              <a:tabLst/>
              <a:defRPr/>
            </a:pPr>
            <a:r>
              <a:rPr kumimoji="0" lang="lt-LT" sz="36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Kokias išvadas turėtume pasidaryti savo asmeniniame gyvenime, parapijoje, Bažnyčioje?</a:t>
            </a:r>
          </a:p>
          <a:p>
            <a:pPr marR="0" lvl="0" algn="r" defTabSz="685800" rtl="0" eaLnBrk="1" fontAlgn="auto" latinLnBrk="0" hangingPunct="1">
              <a:lnSpc>
                <a:spcPct val="90000"/>
              </a:lnSpc>
              <a:spcBef>
                <a:spcPts val="750"/>
              </a:spcBef>
              <a:spcAft>
                <a:spcPts val="0"/>
              </a:spcAft>
              <a:buClrTx/>
              <a:buSzTx/>
              <a:tabLst/>
              <a:defRPr/>
            </a:pPr>
            <a:endParaRPr lang="en-US" altLang="lt-LT" dirty="0">
              <a:solidFill>
                <a:schemeClr val="accent4">
                  <a:lumMod val="50000"/>
                </a:schemeClr>
              </a:solidFill>
            </a:endParaRPr>
          </a:p>
        </p:txBody>
      </p:sp>
      <p:sp>
        <p:nvSpPr>
          <p:cNvPr id="23556" name="Rectangle 10">
            <a:extLst>
              <a:ext uri="{FF2B5EF4-FFF2-40B4-BE49-F238E27FC236}">
                <a16:creationId xmlns:a16="http://schemas.microsoft.com/office/drawing/2014/main" id="{1FAA5389-BDBD-47F7-A54F-6EB93C552007}"/>
              </a:ext>
            </a:extLst>
          </p:cNvPr>
          <p:cNvSpPr>
            <a:spLocks noChangeArrowheads="1"/>
          </p:cNvSpPr>
          <p:nvPr/>
        </p:nvSpPr>
        <p:spPr bwMode="auto">
          <a:xfrm>
            <a:off x="214313" y="285750"/>
            <a:ext cx="8461375" cy="7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20000"/>
              </a:lnSpc>
              <a:spcBef>
                <a:spcPts val="563"/>
              </a:spcBef>
              <a:buClr>
                <a:srgbClr val="000000"/>
              </a:buClr>
              <a:buFontTx/>
              <a:buNone/>
            </a:pPr>
            <a:r>
              <a:rPr lang="lt-LT" altLang="lt-LT" sz="3600" b="1" dirty="0">
                <a:solidFill>
                  <a:schemeClr val="accent1">
                    <a:lumMod val="50000"/>
                  </a:schemeClr>
                </a:solidFill>
                <a:latin typeface="Antonio Bold" charset="-70"/>
                <a:ea typeface="Arial Unicode MS" pitchFamily="34" charset="-128"/>
                <a:cs typeface="Arial" panose="020B0604020202020204" pitchFamily="34" charset="0"/>
                <a:sym typeface="Calibri" panose="020F0502020204030204" pitchFamily="34" charset="0"/>
              </a:rPr>
              <a:t>5.</a:t>
            </a:r>
            <a:r>
              <a:rPr lang="en-US" altLang="lt-LT" sz="3600" b="1" dirty="0">
                <a:solidFill>
                  <a:schemeClr val="accent1">
                    <a:lumMod val="50000"/>
                  </a:schemeClr>
                </a:solidFill>
                <a:latin typeface="Antonio Bold" charset="-70"/>
                <a:ea typeface="Arial Unicode MS" pitchFamily="34" charset="-128"/>
                <a:cs typeface="Arial" panose="020B0604020202020204" pitchFamily="34" charset="0"/>
                <a:sym typeface="Calibri" panose="020F0502020204030204" pitchFamily="34" charset="0"/>
              </a:rPr>
              <a:t>3.</a:t>
            </a:r>
            <a:r>
              <a:rPr lang="lt-LT" altLang="lt-LT" sz="3600" b="1" dirty="0">
                <a:solidFill>
                  <a:schemeClr val="accent1">
                    <a:lumMod val="50000"/>
                  </a:schemeClr>
                </a:solidFill>
                <a:latin typeface="Antonio Bold" charset="-70"/>
                <a:ea typeface="Arial Unicode MS" pitchFamily="34" charset="-128"/>
                <a:cs typeface="Arial" panose="020B0604020202020204" pitchFamily="34" charset="0"/>
                <a:sym typeface="Calibri" panose="020F0502020204030204" pitchFamily="34" charset="0"/>
              </a:rPr>
              <a:t> Klausimai, skirti pasidalijimui: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descr="Paveikslėlis, kuriame yra žolė, medis, dangus, laukas&#10;&#10;Automatiškai sugeneruotas aprašymas">
            <a:extLst>
              <a:ext uri="{FF2B5EF4-FFF2-40B4-BE49-F238E27FC236}">
                <a16:creationId xmlns:a16="http://schemas.microsoft.com/office/drawing/2014/main" id="{B5A7DCB0-D973-FC54-07DE-221A2744E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pic>
        <p:nvPicPr>
          <p:cNvPr id="3" name="Paveikslėlis 2">
            <a:extLst>
              <a:ext uri="{FF2B5EF4-FFF2-40B4-BE49-F238E27FC236}">
                <a16:creationId xmlns:a16="http://schemas.microsoft.com/office/drawing/2014/main" id="{342D95F0-3F4E-DEB8-4D34-0101E76275EB}"/>
              </a:ext>
            </a:extLst>
          </p:cNvPr>
          <p:cNvPicPr>
            <a:picLocks noChangeAspect="1"/>
          </p:cNvPicPr>
          <p:nvPr/>
        </p:nvPicPr>
        <p:blipFill>
          <a:blip r:embed="rId3"/>
          <a:stretch>
            <a:fillRect/>
          </a:stretch>
        </p:blipFill>
        <p:spPr>
          <a:xfrm>
            <a:off x="-1826" y="0"/>
            <a:ext cx="9145825" cy="2132856"/>
          </a:xfrm>
          <a:prstGeom prst="rect">
            <a:avLst/>
          </a:prstGeom>
        </p:spPr>
      </p:pic>
      <p:sp>
        <p:nvSpPr>
          <p:cNvPr id="24582" name="TextBox 28">
            <a:extLst>
              <a:ext uri="{FF2B5EF4-FFF2-40B4-BE49-F238E27FC236}">
                <a16:creationId xmlns:a16="http://schemas.microsoft.com/office/drawing/2014/main" id="{0F547052-6CB4-4C79-9186-DC46A2630DD2}"/>
              </a:ext>
            </a:extLst>
          </p:cNvPr>
          <p:cNvSpPr txBox="1">
            <a:spLocks noChangeArrowheads="1"/>
          </p:cNvSpPr>
          <p:nvPr/>
        </p:nvSpPr>
        <p:spPr bwMode="auto">
          <a:xfrm>
            <a:off x="320675" y="352424"/>
            <a:ext cx="8821500" cy="149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ts val="4013"/>
              </a:lnSpc>
              <a:spcBef>
                <a:spcPct val="0"/>
              </a:spcBef>
              <a:buFontTx/>
              <a:buNone/>
            </a:pPr>
            <a:r>
              <a:rPr lang="lt-LT" altLang="lt-LT" sz="3600" b="1" dirty="0">
                <a:solidFill>
                  <a:schemeClr val="accent1">
                    <a:lumMod val="50000"/>
                  </a:schemeClr>
                </a:solidFill>
                <a:latin typeface="Antonio Bold" charset="-70"/>
              </a:rPr>
              <a:t>6. Skirkime laiko trumpai tylai.</a:t>
            </a:r>
            <a:endParaRPr lang="lt-LT" altLang="lt-LT" sz="1200" b="1" dirty="0">
              <a:solidFill>
                <a:schemeClr val="accent1">
                  <a:lumMod val="50000"/>
                </a:schemeClr>
              </a:solidFill>
              <a:latin typeface="Antonio Bold" charset="-70"/>
            </a:endParaRPr>
          </a:p>
          <a:p>
            <a:pPr eaLnBrk="1" hangingPunct="1">
              <a:lnSpc>
                <a:spcPts val="4013"/>
              </a:lnSpc>
              <a:spcBef>
                <a:spcPct val="0"/>
              </a:spcBef>
              <a:buFontTx/>
              <a:buNone/>
            </a:pPr>
            <a:r>
              <a:rPr lang="lt-LT" altLang="lt-LT" sz="2400" b="1" i="1" dirty="0">
                <a:solidFill>
                  <a:schemeClr val="accent1">
                    <a:lumMod val="50000"/>
                  </a:schemeClr>
                </a:solidFill>
                <a:latin typeface="Antonio Bold" charset="-70"/>
              </a:rPr>
              <a:t>Apmąstykime</a:t>
            </a:r>
            <a:r>
              <a:rPr lang="en-US" altLang="lt-LT" sz="2400" b="1" i="1" dirty="0">
                <a:solidFill>
                  <a:schemeClr val="accent1">
                    <a:lumMod val="50000"/>
                  </a:schemeClr>
                </a:solidFill>
                <a:latin typeface="Antonio Bold" charset="-70"/>
              </a:rPr>
              <a:t>,</a:t>
            </a:r>
            <a:r>
              <a:rPr lang="lt-LT" altLang="lt-LT" sz="2400" b="1" i="1" dirty="0">
                <a:solidFill>
                  <a:schemeClr val="accent1">
                    <a:lumMod val="50000"/>
                  </a:schemeClr>
                </a:solidFill>
                <a:latin typeface="Antonio Bold" charset="-70"/>
              </a:rPr>
              <a:t> kas patraukė dėmesį pristatant temą</a:t>
            </a:r>
          </a:p>
          <a:p>
            <a:pPr eaLnBrk="1" hangingPunct="1">
              <a:lnSpc>
                <a:spcPts val="4013"/>
              </a:lnSpc>
              <a:spcBef>
                <a:spcPct val="0"/>
              </a:spcBef>
              <a:buFontTx/>
              <a:buNone/>
            </a:pPr>
            <a:endParaRPr lang="lt-LT" altLang="lt-LT" sz="2400" b="1" i="1" dirty="0">
              <a:solidFill>
                <a:srgbClr val="FFFFFF"/>
              </a:solidFill>
              <a:latin typeface="Antonio Bold" charset="-7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6">
            <a:extLst>
              <a:ext uri="{FF2B5EF4-FFF2-40B4-BE49-F238E27FC236}">
                <a16:creationId xmlns:a16="http://schemas.microsoft.com/office/drawing/2014/main" id="{84666D5E-F43E-52E4-6C89-F714EDC3F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2" y="784003"/>
            <a:ext cx="9144000" cy="6077243"/>
          </a:xfrm>
          <a:prstGeom prst="rect">
            <a:avLst/>
          </a:prstGeom>
        </p:spPr>
      </p:pic>
      <p:pic>
        <p:nvPicPr>
          <p:cNvPr id="4" name="Paveikslėlis 3">
            <a:extLst>
              <a:ext uri="{FF2B5EF4-FFF2-40B4-BE49-F238E27FC236}">
                <a16:creationId xmlns:a16="http://schemas.microsoft.com/office/drawing/2014/main" id="{9E02E70A-7D43-AE92-15D6-845C4525FAFA}"/>
              </a:ext>
            </a:extLst>
          </p:cNvPr>
          <p:cNvPicPr>
            <a:picLocks noChangeAspect="1"/>
          </p:cNvPicPr>
          <p:nvPr/>
        </p:nvPicPr>
        <p:blipFill>
          <a:blip r:embed="rId3"/>
          <a:stretch>
            <a:fillRect/>
          </a:stretch>
        </p:blipFill>
        <p:spPr>
          <a:xfrm>
            <a:off x="-32252" y="-79916"/>
            <a:ext cx="9199105" cy="1404490"/>
          </a:xfrm>
          <a:prstGeom prst="rect">
            <a:avLst/>
          </a:prstGeom>
        </p:spPr>
      </p:pic>
      <p:sp>
        <p:nvSpPr>
          <p:cNvPr id="3" name="Subtitle 2">
            <a:extLst>
              <a:ext uri="{FF2B5EF4-FFF2-40B4-BE49-F238E27FC236}">
                <a16:creationId xmlns:a16="http://schemas.microsoft.com/office/drawing/2014/main" id="{8D007942-3714-46B0-A458-8BCC21B8075C}"/>
              </a:ext>
            </a:extLst>
          </p:cNvPr>
          <p:cNvSpPr>
            <a:spLocks noGrp="1"/>
          </p:cNvSpPr>
          <p:nvPr>
            <p:ph type="subTitle" idx="1"/>
          </p:nvPr>
        </p:nvSpPr>
        <p:spPr>
          <a:xfrm>
            <a:off x="395536" y="4508160"/>
            <a:ext cx="5210175" cy="2084387"/>
          </a:xfrm>
        </p:spPr>
        <p:txBody>
          <a:bodyPr rtlCol="0">
            <a:normAutofit/>
          </a:bodyPr>
          <a:lstStyle/>
          <a:p>
            <a:pPr eaLnBrk="1" fontAlgn="auto" hangingPunct="1">
              <a:lnSpc>
                <a:spcPct val="120000"/>
              </a:lnSpc>
              <a:spcBef>
                <a:spcPts val="563"/>
              </a:spcBef>
              <a:spcAft>
                <a:spcPts val="0"/>
              </a:spcAft>
              <a:buClr>
                <a:srgbClr val="000000"/>
              </a:buClr>
              <a:defRPr/>
            </a:pPr>
            <a:endParaRPr lang="lt-LT" altLang="lt-LT" b="1" dirty="0">
              <a:latin typeface="Trebuchet MS" panose="020B0603020202020204" pitchFamily="34" charset="0"/>
              <a:cs typeface="Calibri" panose="020F0502020204030204" pitchFamily="34" charset="0"/>
              <a:sym typeface="Calibri" panose="020F0502020204030204" pitchFamily="34" charset="0"/>
            </a:endParaRPr>
          </a:p>
          <a:p>
            <a:pPr eaLnBrk="1" fontAlgn="auto" hangingPunct="1">
              <a:lnSpc>
                <a:spcPct val="120000"/>
              </a:lnSpc>
              <a:spcBef>
                <a:spcPts val="563"/>
              </a:spcBef>
              <a:spcAft>
                <a:spcPts val="0"/>
              </a:spcAft>
              <a:buClr>
                <a:srgbClr val="000000"/>
              </a:buClr>
              <a:defRPr/>
            </a:pPr>
            <a:r>
              <a:rPr lang="lt-LT" altLang="lt-LT" sz="3600" b="1" dirty="0">
                <a:solidFill>
                  <a:schemeClr val="bg1"/>
                </a:solidFill>
                <a:latin typeface="Antonio Bold"/>
                <a:cs typeface="Calibri" panose="020F0502020204030204" pitchFamily="34" charset="0"/>
                <a:sym typeface="Calibri" panose="020F0502020204030204" pitchFamily="34" charset="0"/>
              </a:rPr>
              <a:t>Įsiklausykime į kiekvieną...</a:t>
            </a:r>
          </a:p>
          <a:p>
            <a:pPr eaLnBrk="1" fontAlgn="auto" hangingPunct="1">
              <a:spcAft>
                <a:spcPts val="0"/>
              </a:spcAft>
              <a:defRPr/>
            </a:pPr>
            <a:endParaRPr lang="en-US" dirty="0"/>
          </a:p>
        </p:txBody>
      </p:sp>
      <p:sp>
        <p:nvSpPr>
          <p:cNvPr id="25606" name="Rectangle 10">
            <a:extLst>
              <a:ext uri="{FF2B5EF4-FFF2-40B4-BE49-F238E27FC236}">
                <a16:creationId xmlns:a16="http://schemas.microsoft.com/office/drawing/2014/main" id="{D6D22AD4-406A-47ED-B8C3-79B796CDBFA6}"/>
              </a:ext>
            </a:extLst>
          </p:cNvPr>
          <p:cNvSpPr>
            <a:spLocks noChangeArrowheads="1"/>
          </p:cNvSpPr>
          <p:nvPr/>
        </p:nvSpPr>
        <p:spPr bwMode="auto">
          <a:xfrm>
            <a:off x="179512" y="265917"/>
            <a:ext cx="7929562" cy="7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20000"/>
              </a:lnSpc>
              <a:spcBef>
                <a:spcPts val="563"/>
              </a:spcBef>
              <a:buClr>
                <a:srgbClr val="000000"/>
              </a:buClr>
              <a:buFontTx/>
              <a:buNone/>
            </a:pPr>
            <a:r>
              <a:rPr lang="lt-LT" altLang="lt-LT" sz="3600" b="1" dirty="0">
                <a:solidFill>
                  <a:schemeClr val="accent1">
                    <a:lumMod val="50000"/>
                  </a:schemeClr>
                </a:solidFill>
                <a:latin typeface="Antonio Bold" charset="-70"/>
                <a:ea typeface="Arial Unicode MS" pitchFamily="34" charset="-128"/>
                <a:cs typeface="Arial" panose="020B0604020202020204" pitchFamily="34" charset="0"/>
                <a:sym typeface="Calibri" panose="020F0502020204030204" pitchFamily="34" charset="0"/>
              </a:rPr>
              <a:t>7. Laikas, skirtas pasidalijimui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6" descr="Paveikslėlis, kuriame yra žinutė, vyras, asmuo, vidinis&#10;&#10;Automatiškai sugeneruotas aprašymas">
            <a:extLst>
              <a:ext uri="{FF2B5EF4-FFF2-40B4-BE49-F238E27FC236}">
                <a16:creationId xmlns:a16="http://schemas.microsoft.com/office/drawing/2014/main" id="{B95B4BA6-483A-323C-6851-8B44D28DF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 y="762000"/>
            <a:ext cx="9144000" cy="6096000"/>
          </a:xfrm>
          <a:prstGeom prst="rect">
            <a:avLst/>
          </a:prstGeom>
        </p:spPr>
      </p:pic>
      <p:pic>
        <p:nvPicPr>
          <p:cNvPr id="5" name="Paveikslėlis 4">
            <a:extLst>
              <a:ext uri="{FF2B5EF4-FFF2-40B4-BE49-F238E27FC236}">
                <a16:creationId xmlns:a16="http://schemas.microsoft.com/office/drawing/2014/main" id="{AFDFD84C-7CBB-35B7-C833-91F2A0D3ECC8}"/>
              </a:ext>
            </a:extLst>
          </p:cNvPr>
          <p:cNvPicPr>
            <a:picLocks noChangeAspect="1"/>
          </p:cNvPicPr>
          <p:nvPr/>
        </p:nvPicPr>
        <p:blipFill>
          <a:blip r:embed="rId3"/>
          <a:stretch>
            <a:fillRect/>
          </a:stretch>
        </p:blipFill>
        <p:spPr>
          <a:xfrm>
            <a:off x="2366" y="0"/>
            <a:ext cx="9253375" cy="1412776"/>
          </a:xfrm>
          <a:prstGeom prst="rect">
            <a:avLst/>
          </a:prstGeom>
        </p:spPr>
      </p:pic>
      <p:sp>
        <p:nvSpPr>
          <p:cNvPr id="26629" name="Rectangle 10">
            <a:extLst>
              <a:ext uri="{FF2B5EF4-FFF2-40B4-BE49-F238E27FC236}">
                <a16:creationId xmlns:a16="http://schemas.microsoft.com/office/drawing/2014/main" id="{7F9144A4-0467-4EBA-8688-DF1AADD5A9C4}"/>
              </a:ext>
            </a:extLst>
          </p:cNvPr>
          <p:cNvSpPr>
            <a:spLocks noChangeArrowheads="1"/>
          </p:cNvSpPr>
          <p:nvPr/>
        </p:nvSpPr>
        <p:spPr bwMode="auto">
          <a:xfrm>
            <a:off x="214313" y="285750"/>
            <a:ext cx="7929562"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20000"/>
              </a:lnSpc>
              <a:spcBef>
                <a:spcPts val="563"/>
              </a:spcBef>
              <a:buClr>
                <a:srgbClr val="000000"/>
              </a:buClr>
              <a:buFontTx/>
              <a:buNone/>
            </a:pPr>
            <a:r>
              <a:rPr lang="lt-LT" altLang="lt-LT" sz="3600" b="1" dirty="0">
                <a:solidFill>
                  <a:schemeClr val="accent1">
                    <a:lumMod val="50000"/>
                  </a:schemeClr>
                </a:solidFill>
                <a:latin typeface="Antonio Bold" charset="-70"/>
                <a:ea typeface="Arial Unicode MS" pitchFamily="34" charset="-128"/>
                <a:cs typeface="Arial" panose="020B0604020202020204" pitchFamily="34" charset="0"/>
                <a:sym typeface="Calibri" panose="020F0502020204030204" pitchFamily="34" charset="0"/>
              </a:rPr>
              <a:t>8. </a:t>
            </a:r>
            <a:r>
              <a:rPr lang="lt-LT" altLang="lt-LT" sz="3600" b="1" dirty="0">
                <a:solidFill>
                  <a:schemeClr val="accent1">
                    <a:lumMod val="50000"/>
                  </a:schemeClr>
                </a:solidFill>
                <a:latin typeface="Antonio Bold" charset="-70"/>
                <a:ea typeface="Arial Unicode MS" pitchFamily="34" charset="-128"/>
                <a:cs typeface="Arial" panose="020B0604020202020204" pitchFamily="34" charset="0"/>
              </a:rPr>
              <a:t>Užsirašykime svarbiausias mintis</a:t>
            </a:r>
          </a:p>
        </p:txBody>
      </p:sp>
      <p:sp>
        <p:nvSpPr>
          <p:cNvPr id="3" name="Subtitle 2">
            <a:extLst>
              <a:ext uri="{FF2B5EF4-FFF2-40B4-BE49-F238E27FC236}">
                <a16:creationId xmlns:a16="http://schemas.microsoft.com/office/drawing/2014/main" id="{535CDE02-18E5-436A-9F02-0C8D3BD5E40A}"/>
              </a:ext>
            </a:extLst>
          </p:cNvPr>
          <p:cNvSpPr>
            <a:spLocks noGrp="1"/>
          </p:cNvSpPr>
          <p:nvPr>
            <p:ph type="subTitle" idx="1"/>
          </p:nvPr>
        </p:nvSpPr>
        <p:spPr>
          <a:xfrm>
            <a:off x="5004048" y="2229205"/>
            <a:ext cx="4405312" cy="1752600"/>
          </a:xfrm>
        </p:spPr>
        <p:txBody>
          <a:bodyPr rtlCol="0">
            <a:noAutofit/>
          </a:bodyPr>
          <a:lstStyle/>
          <a:p>
            <a:pPr eaLnBrk="1" fontAlgn="auto" hangingPunct="1">
              <a:lnSpc>
                <a:spcPct val="120000"/>
              </a:lnSpc>
              <a:spcBef>
                <a:spcPts val="563"/>
              </a:spcBef>
              <a:spcAft>
                <a:spcPts val="0"/>
              </a:spcAft>
              <a:buClr>
                <a:srgbClr val="000000"/>
              </a:buClr>
              <a:defRPr/>
            </a:pPr>
            <a:endParaRPr lang="lt-LT" altLang="lt-LT" sz="800" b="1" i="1" dirty="0">
              <a:solidFill>
                <a:srgbClr val="EFDA81"/>
              </a:solidFill>
              <a:latin typeface="Trebuchet MS" panose="020B0603020202020204" pitchFamily="34" charset="0"/>
              <a:cs typeface="Calibri" panose="020F0502020204030204" pitchFamily="34" charset="0"/>
              <a:sym typeface="Calibri" panose="020F0502020204030204" pitchFamily="34" charset="0"/>
            </a:endParaRPr>
          </a:p>
          <a:p>
            <a:pPr algn="l" eaLnBrk="1" fontAlgn="auto" hangingPunct="1">
              <a:lnSpc>
                <a:spcPct val="120000"/>
              </a:lnSpc>
              <a:spcBef>
                <a:spcPts val="563"/>
              </a:spcBef>
              <a:spcAft>
                <a:spcPts val="0"/>
              </a:spcAft>
              <a:buClr>
                <a:srgbClr val="000000"/>
              </a:buClr>
              <a:defRPr/>
            </a:pPr>
            <a:r>
              <a:rPr lang="lt-LT" altLang="lt-LT" sz="2400" b="1" i="1" dirty="0">
                <a:solidFill>
                  <a:srgbClr val="EFDA81"/>
                </a:solidFill>
                <a:latin typeface="Trebuchet MS" panose="020B0603020202020204" pitchFamily="34" charset="0"/>
                <a:cs typeface="Calibri" panose="020F0502020204030204" pitchFamily="34" charset="0"/>
                <a:sym typeface="Calibri" panose="020F0502020204030204" pitchFamily="34" charset="0"/>
              </a:rPr>
              <a:t>Vėliau nuspręskit, ką norėtumėt perduoti koordinacinei grupei</a:t>
            </a:r>
          </a:p>
          <a:p>
            <a:pPr eaLnBrk="1" fontAlgn="auto" hangingPunct="1">
              <a:spcAft>
                <a:spcPts val="0"/>
              </a:spcAft>
              <a:defRPr/>
            </a:pPr>
            <a:endParaRPr lang="en-US" sz="800" i="1" dirty="0">
              <a:solidFill>
                <a:srgbClr val="EFDA8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6">
            <a:extLst>
              <a:ext uri="{FF2B5EF4-FFF2-40B4-BE49-F238E27FC236}">
                <a16:creationId xmlns:a16="http://schemas.microsoft.com/office/drawing/2014/main" id="{4DAA768D-5425-F1DB-FF4A-70DF7E51FB4D}"/>
              </a:ext>
            </a:extLst>
          </p:cNvPr>
          <p:cNvPicPr>
            <a:picLocks noChangeAspect="1"/>
          </p:cNvPicPr>
          <p:nvPr/>
        </p:nvPicPr>
        <p:blipFill>
          <a:blip r:embed="rId2"/>
          <a:stretch>
            <a:fillRect/>
          </a:stretch>
        </p:blipFill>
        <p:spPr>
          <a:xfrm>
            <a:off x="8654" y="-32990"/>
            <a:ext cx="9144000" cy="1396077"/>
          </a:xfrm>
          <a:prstGeom prst="rect">
            <a:avLst/>
          </a:prstGeom>
        </p:spPr>
      </p:pic>
      <p:sp>
        <p:nvSpPr>
          <p:cNvPr id="3" name="Subtitle 2">
            <a:extLst>
              <a:ext uri="{FF2B5EF4-FFF2-40B4-BE49-F238E27FC236}">
                <a16:creationId xmlns:a16="http://schemas.microsoft.com/office/drawing/2014/main" id="{9D60EEAB-E315-45E2-BF0E-BB625C75F92F}"/>
              </a:ext>
            </a:extLst>
          </p:cNvPr>
          <p:cNvSpPr>
            <a:spLocks noGrp="1"/>
          </p:cNvSpPr>
          <p:nvPr>
            <p:ph type="subTitle" idx="1"/>
          </p:nvPr>
        </p:nvSpPr>
        <p:spPr>
          <a:xfrm>
            <a:off x="683568" y="1291431"/>
            <a:ext cx="8208912" cy="4275137"/>
          </a:xfrm>
        </p:spPr>
        <p:txBody>
          <a:bodyPr rtlCol="0">
            <a:noAutofit/>
          </a:bodyPr>
          <a:lstStyle/>
          <a:p>
            <a:pPr algn="r" eaLnBrk="1" fontAlgn="auto" hangingPunct="1">
              <a:lnSpc>
                <a:spcPct val="100000"/>
              </a:lnSpc>
              <a:spcAft>
                <a:spcPts val="0"/>
              </a:spcAft>
              <a:defRPr/>
            </a:pPr>
            <a:r>
              <a:rPr lang="lt-LT" sz="2400" b="1" dirty="0">
                <a:solidFill>
                  <a:srgbClr val="121212"/>
                </a:solidFill>
                <a:latin typeface="Antonio Bold" panose="020B0604020202020204"/>
              </a:rPr>
              <a:t>Kartu su Evangelijos jaunuoliu, kurį panorai susitikti, tave vadiname Geruoju Mokytoju ir prašome: parodyk kaip mums eiti šiuo Sinodo keliu, kad tavo pavyzdžiu galėtume susitikti su mūsų brolių ir seserų nerimu ir iššūkiais. Tegul niekam nebūsime abejingi; tegul viskas mus domins. Tegul visuomet būsime pasirengę pamatyti veidus, įsižiūrėti į akis, pasidalyti vieni kitų istorijomis.</a:t>
            </a:r>
          </a:p>
          <a:p>
            <a:pPr algn="r" eaLnBrk="1" fontAlgn="auto" hangingPunct="1">
              <a:lnSpc>
                <a:spcPct val="100000"/>
              </a:lnSpc>
              <a:spcAft>
                <a:spcPts val="0"/>
              </a:spcAft>
              <a:defRPr/>
            </a:pPr>
            <a:r>
              <a:rPr lang="lt-LT" sz="2400" b="1" dirty="0">
                <a:solidFill>
                  <a:srgbClr val="121212"/>
                </a:solidFill>
                <a:latin typeface="Antonio Bold" panose="020B0604020202020204"/>
              </a:rPr>
              <a:t>Tu mus mokei, kad susitikimai gali pakeisti gyvenimą, tad ugdyk mus susitikimo menui, kad leisdami laiką su tavimi, pasirengtume susitikti su kitais drauge keliaujančiais.</a:t>
            </a:r>
          </a:p>
          <a:p>
            <a:pPr algn="r" eaLnBrk="1" fontAlgn="auto" hangingPunct="1">
              <a:lnSpc>
                <a:spcPct val="100000"/>
              </a:lnSpc>
              <a:spcAft>
                <a:spcPts val="0"/>
              </a:spcAft>
              <a:defRPr/>
            </a:pPr>
            <a:r>
              <a:rPr lang="lt-LT" sz="2400" b="1" dirty="0">
                <a:solidFill>
                  <a:srgbClr val="121212"/>
                </a:solidFill>
                <a:latin typeface="Antonio Bold" panose="020B0604020202020204"/>
              </a:rPr>
              <a:t>Atsiųsk mums Šventąją Dvasią, kad būtume tinkami įrankiai Bažnyčios, patarnaujančios tavo Tėvo Karalystei.</a:t>
            </a:r>
          </a:p>
          <a:p>
            <a:pPr algn="r" eaLnBrk="1" fontAlgn="auto" hangingPunct="1">
              <a:lnSpc>
                <a:spcPct val="100000"/>
              </a:lnSpc>
              <a:spcAft>
                <a:spcPts val="0"/>
              </a:spcAft>
              <a:defRPr/>
            </a:pPr>
            <a:r>
              <a:rPr lang="lt-LT" sz="2400" b="1" dirty="0">
                <a:solidFill>
                  <a:srgbClr val="121212"/>
                </a:solidFill>
                <a:latin typeface="Antonio Bold" panose="020B0604020202020204"/>
              </a:rPr>
              <a:t> Amen. </a:t>
            </a:r>
            <a:endParaRPr lang="en-US" sz="400" b="1" dirty="0"/>
          </a:p>
        </p:txBody>
      </p:sp>
      <p:sp>
        <p:nvSpPr>
          <p:cNvPr id="27652" name="Rectangle 10">
            <a:extLst>
              <a:ext uri="{FF2B5EF4-FFF2-40B4-BE49-F238E27FC236}">
                <a16:creationId xmlns:a16="http://schemas.microsoft.com/office/drawing/2014/main" id="{1532D151-E4C1-4064-9F02-BA842F77198B}"/>
              </a:ext>
            </a:extLst>
          </p:cNvPr>
          <p:cNvSpPr>
            <a:spLocks noChangeArrowheads="1"/>
          </p:cNvSpPr>
          <p:nvPr/>
        </p:nvSpPr>
        <p:spPr bwMode="auto">
          <a:xfrm>
            <a:off x="179512" y="115888"/>
            <a:ext cx="7929562"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20000"/>
              </a:lnSpc>
              <a:spcBef>
                <a:spcPts val="563"/>
              </a:spcBef>
              <a:buClr>
                <a:srgbClr val="000000"/>
              </a:buClr>
              <a:buFontTx/>
              <a:buNone/>
            </a:pPr>
            <a:r>
              <a:rPr lang="lt-LT" altLang="lt-LT" sz="3600" b="1" dirty="0">
                <a:solidFill>
                  <a:schemeClr val="accent1">
                    <a:lumMod val="50000"/>
                  </a:schemeClr>
                </a:solidFill>
                <a:latin typeface="Antonio Bold" charset="-70"/>
                <a:ea typeface="Arial Unicode MS" pitchFamily="34" charset="-128"/>
                <a:cs typeface="Arial" panose="020B0604020202020204" pitchFamily="34" charset="0"/>
                <a:sym typeface="Calibri" panose="020F0502020204030204" pitchFamily="34" charset="0"/>
              </a:rPr>
              <a:t>9. </a:t>
            </a:r>
            <a:r>
              <a:rPr lang="lt-LT" altLang="lt-LT" sz="3600" b="1" dirty="0">
                <a:solidFill>
                  <a:schemeClr val="accent1">
                    <a:lumMod val="50000"/>
                  </a:schemeClr>
                </a:solidFill>
                <a:latin typeface="Antonio Bold" charset="-70"/>
                <a:ea typeface="Arial Unicode MS" pitchFamily="34" charset="-128"/>
                <a:cs typeface="Arial" panose="020B0604020202020204" pitchFamily="34" charset="0"/>
              </a:rPr>
              <a:t>Užbaikime susitikimą malda </a:t>
            </a:r>
          </a:p>
        </p:txBody>
      </p:sp>
      <p:pic>
        <p:nvPicPr>
          <p:cNvPr id="5" name="Paveikslėlis 4">
            <a:extLst>
              <a:ext uri="{FF2B5EF4-FFF2-40B4-BE49-F238E27FC236}">
                <a16:creationId xmlns:a16="http://schemas.microsoft.com/office/drawing/2014/main" id="{00FCBBBE-7519-21F3-B1A6-2F6EB94AD7F5}"/>
              </a:ext>
            </a:extLst>
          </p:cNvPr>
          <p:cNvPicPr>
            <a:picLocks noChangeAspect="1"/>
          </p:cNvPicPr>
          <p:nvPr/>
        </p:nvPicPr>
        <p:blipFill>
          <a:blip r:embed="rId3"/>
          <a:stretch>
            <a:fillRect/>
          </a:stretch>
        </p:blipFill>
        <p:spPr>
          <a:xfrm>
            <a:off x="-900608" y="6021288"/>
            <a:ext cx="10392159" cy="187163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28">
            <a:extLst>
              <a:ext uri="{FF2B5EF4-FFF2-40B4-BE49-F238E27FC236}">
                <a16:creationId xmlns:a16="http://schemas.microsoft.com/office/drawing/2014/main" id="{8361C2FC-2F17-4971-A297-420CDF042FC0}"/>
              </a:ext>
            </a:extLst>
          </p:cNvPr>
          <p:cNvSpPr txBox="1"/>
          <p:nvPr/>
        </p:nvSpPr>
        <p:spPr>
          <a:xfrm>
            <a:off x="360758" y="3752849"/>
            <a:ext cx="3203129" cy="2452687"/>
          </a:xfrm>
          <a:prstGeom prst="rect">
            <a:avLst/>
          </a:prstGeom>
        </p:spPr>
        <p:txBody>
          <a:bodyPr vert="horz" lIns="91440" tIns="45720" rIns="91440" bIns="45720" rtlCol="0" anchor="ctr">
            <a:normAutofit/>
          </a:bodyPr>
          <a:lstStyle/>
          <a:p>
            <a:pPr algn="ctr" eaLnBrk="1" fontAlgn="auto" hangingPunct="1">
              <a:lnSpc>
                <a:spcPct val="90000"/>
              </a:lnSpc>
              <a:spcAft>
                <a:spcPts val="600"/>
              </a:spcAft>
              <a:defRPr/>
            </a:pPr>
            <a:r>
              <a:rPr lang="en-US" sz="4000" b="1" dirty="0">
                <a:solidFill>
                  <a:schemeClr val="accent4">
                    <a:lumMod val="50000"/>
                  </a:schemeClr>
                </a:solidFill>
                <a:latin typeface="+mj-lt"/>
                <a:ea typeface="+mj-ea"/>
                <a:cs typeface="+mj-cs"/>
              </a:rPr>
              <a:t>SINODALUMO</a:t>
            </a:r>
          </a:p>
          <a:p>
            <a:pPr algn="ctr" eaLnBrk="1" fontAlgn="auto" hangingPunct="1">
              <a:lnSpc>
                <a:spcPct val="90000"/>
              </a:lnSpc>
              <a:spcAft>
                <a:spcPts val="600"/>
              </a:spcAft>
              <a:defRPr/>
            </a:pPr>
            <a:r>
              <a:rPr lang="en-US" sz="4000" b="1" dirty="0">
                <a:solidFill>
                  <a:schemeClr val="accent4">
                    <a:lumMod val="50000"/>
                  </a:schemeClr>
                </a:solidFill>
                <a:latin typeface="+mj-lt"/>
                <a:ea typeface="+mj-ea"/>
                <a:cs typeface="+mj-cs"/>
              </a:rPr>
              <a:t> UGDYMAS</a:t>
            </a:r>
          </a:p>
        </p:txBody>
      </p:sp>
      <p:pic>
        <p:nvPicPr>
          <p:cNvPr id="7" name="Paveikslėlis 6" descr="Paveikslėlis, kuriame yra žemė, laukas, paukštis, stovimas&#10;&#10;Automatiškai sugeneruotas aprašymas">
            <a:extLst>
              <a:ext uri="{FF2B5EF4-FFF2-40B4-BE49-F238E27FC236}">
                <a16:creationId xmlns:a16="http://schemas.microsoft.com/office/drawing/2014/main" id="{C7AB1759-7862-F905-4C90-FEB65DE3DE99}"/>
              </a:ext>
            </a:extLst>
          </p:cNvPr>
          <p:cNvPicPr>
            <a:picLocks noChangeAspect="1"/>
          </p:cNvPicPr>
          <p:nvPr/>
        </p:nvPicPr>
        <p:blipFill rotWithShape="1">
          <a:blip r:embed="rId2">
            <a:extLst>
              <a:ext uri="{28A0092B-C50C-407E-A947-70E740481C1C}">
                <a14:useLocalDpi xmlns:a14="http://schemas.microsoft.com/office/drawing/2010/main" val="0"/>
              </a:ext>
            </a:extLst>
          </a:blip>
          <a:srcRect t="16055" b="23152"/>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Content Placeholder 10">
            <a:extLst>
              <a:ext uri="{FF2B5EF4-FFF2-40B4-BE49-F238E27FC236}">
                <a16:creationId xmlns:a16="http://schemas.microsoft.com/office/drawing/2014/main" id="{4CB6DC01-5A1E-46B0-AEE0-C126BADF1D6D}"/>
              </a:ext>
            </a:extLst>
          </p:cNvPr>
          <p:cNvSpPr>
            <a:spLocks noGrp="1" noChangeArrowheads="1"/>
          </p:cNvSpPr>
          <p:nvPr>
            <p:ph idx="1"/>
          </p:nvPr>
        </p:nvSpPr>
        <p:spPr>
          <a:xfrm>
            <a:off x="4067944" y="4077072"/>
            <a:ext cx="4824536" cy="2452687"/>
          </a:xfrm>
        </p:spPr>
        <p:txBody>
          <a:bodyPr vert="horz" lIns="91440" tIns="45720" rIns="91440" bIns="45720" rtlCol="0" anchor="ctr">
            <a:normAutofit/>
          </a:bodyPr>
          <a:lstStyle/>
          <a:p>
            <a:pPr marL="0" indent="-228600" defTabSz="914400" eaLnBrk="1" fontAlgn="auto" hangingPunct="1">
              <a:spcAft>
                <a:spcPts val="0"/>
              </a:spcAft>
              <a:defRPr/>
            </a:pPr>
            <a:r>
              <a:rPr lang="en-US" altLang="lt-LT" sz="1600" b="1" dirty="0"/>
              <a:t>AČIŪ </a:t>
            </a:r>
            <a:r>
              <a:rPr lang="en-US" altLang="lt-LT" sz="1600" b="1" dirty="0" err="1"/>
              <a:t>už</a:t>
            </a:r>
            <a:r>
              <a:rPr lang="en-US" altLang="lt-LT" sz="1600" b="1" dirty="0"/>
              <a:t> </a:t>
            </a:r>
            <a:r>
              <a:rPr lang="en-US" altLang="lt-LT" sz="1600" b="1" dirty="0" err="1"/>
              <a:t>Jūsų</a:t>
            </a:r>
            <a:r>
              <a:rPr lang="en-US" altLang="lt-LT" sz="1600" b="1" dirty="0"/>
              <a:t> </a:t>
            </a:r>
            <a:r>
              <a:rPr lang="en-US" altLang="lt-LT" sz="1600" b="1" dirty="0" err="1"/>
              <a:t>skirtą</a:t>
            </a:r>
            <a:r>
              <a:rPr lang="en-US" altLang="lt-LT" sz="1600" b="1" dirty="0"/>
              <a:t> </a:t>
            </a:r>
            <a:r>
              <a:rPr lang="en-US" altLang="lt-LT" sz="1600" b="1" dirty="0" err="1"/>
              <a:t>laiką</a:t>
            </a:r>
            <a:r>
              <a:rPr lang="en-US" altLang="lt-LT" sz="1600" b="1" dirty="0"/>
              <a:t>!</a:t>
            </a:r>
          </a:p>
          <a:p>
            <a:pPr marL="0" indent="-228600" defTabSz="914400" eaLnBrk="1" fontAlgn="auto" hangingPunct="1">
              <a:spcAft>
                <a:spcPts val="0"/>
              </a:spcAft>
              <a:defRPr/>
            </a:pPr>
            <a:r>
              <a:rPr lang="en-US" altLang="lt-LT" sz="1600" dirty="0" err="1">
                <a:sym typeface="Wingdings" panose="05000000000000000000" pitchFamily="2" charset="2"/>
              </a:rPr>
              <a:t>Dievo</a:t>
            </a:r>
            <a:r>
              <a:rPr lang="en-US" altLang="lt-LT" sz="1600" dirty="0">
                <a:sym typeface="Wingdings" panose="05000000000000000000" pitchFamily="2" charset="2"/>
              </a:rPr>
              <a:t> </a:t>
            </a:r>
            <a:r>
              <a:rPr lang="en-US" altLang="lt-LT" sz="1600" dirty="0" err="1">
                <a:sym typeface="Wingdings" panose="05000000000000000000" pitchFamily="2" charset="2"/>
              </a:rPr>
              <a:t>palaimos</a:t>
            </a:r>
            <a:r>
              <a:rPr lang="en-US" altLang="lt-LT" sz="1600" dirty="0">
                <a:sym typeface="Wingdings" panose="05000000000000000000" pitchFamily="2" charset="2"/>
              </a:rPr>
              <a:t> </a:t>
            </a:r>
            <a:r>
              <a:rPr lang="en-US" altLang="lt-LT" sz="1600" dirty="0" err="1">
                <a:sym typeface="Wingdings" panose="05000000000000000000" pitchFamily="2" charset="2"/>
              </a:rPr>
              <a:t>ir</a:t>
            </a:r>
            <a:r>
              <a:rPr lang="en-US" altLang="lt-LT" sz="1600" dirty="0">
                <a:sym typeface="Wingdings" panose="05000000000000000000" pitchFamily="2" charset="2"/>
              </a:rPr>
              <a:t> </a:t>
            </a:r>
            <a:r>
              <a:rPr lang="en-US" altLang="lt-LT" sz="1600" dirty="0" err="1">
                <a:sym typeface="Wingdings" panose="05000000000000000000" pitchFamily="2" charset="2"/>
              </a:rPr>
              <a:t>iki</a:t>
            </a:r>
            <a:r>
              <a:rPr lang="en-US" altLang="lt-LT" sz="1600" dirty="0">
                <a:sym typeface="Wingdings" panose="05000000000000000000" pitchFamily="2" charset="2"/>
              </a:rPr>
              <a:t> </a:t>
            </a:r>
            <a:r>
              <a:rPr lang="en-US" altLang="lt-LT" sz="1600" dirty="0" err="1">
                <a:sym typeface="Wingdings" panose="05000000000000000000" pitchFamily="2" charset="2"/>
              </a:rPr>
              <a:t>susitikimo</a:t>
            </a:r>
            <a:r>
              <a:rPr lang="en-US" altLang="lt-LT" sz="1600" dirty="0">
                <a:sym typeface="Wingdings" panose="05000000000000000000" pitchFamily="2" charset="2"/>
              </a:rPr>
              <a:t>!</a:t>
            </a:r>
          </a:p>
          <a:p>
            <a:pPr marL="0" indent="-228600" defTabSz="914400" eaLnBrk="1" fontAlgn="auto" hangingPunct="1">
              <a:spcAft>
                <a:spcPts val="0"/>
              </a:spcAft>
              <a:defRPr/>
            </a:pPr>
            <a:r>
              <a:rPr lang="en-US" altLang="lt-LT" sz="1600" i="1" dirty="0">
                <a:sym typeface="Wingdings" panose="05000000000000000000" pitchFamily="2" charset="2"/>
              </a:rPr>
              <a:t>(</a:t>
            </a:r>
            <a:r>
              <a:rPr lang="en-US" altLang="lt-LT" sz="1600" i="1" dirty="0" err="1">
                <a:sym typeface="Wingdings" panose="05000000000000000000" pitchFamily="2" charset="2"/>
              </a:rPr>
              <a:t>jei</a:t>
            </a:r>
            <a:r>
              <a:rPr lang="en-US" altLang="lt-LT" sz="1600" i="1" dirty="0">
                <a:sym typeface="Wingdings" panose="05000000000000000000" pitchFamily="2" charset="2"/>
              </a:rPr>
              <a:t> </a:t>
            </a:r>
            <a:r>
              <a:rPr lang="en-US" altLang="lt-LT" sz="1600" i="1" dirty="0" err="1">
                <a:sym typeface="Wingdings" panose="05000000000000000000" pitchFamily="2" charset="2"/>
              </a:rPr>
              <a:t>žinoma</a:t>
            </a:r>
            <a:r>
              <a:rPr lang="en-US" altLang="lt-LT" sz="1600" i="1" dirty="0">
                <a:sym typeface="Wingdings" panose="05000000000000000000" pitchFamily="2" charset="2"/>
              </a:rPr>
              <a:t> data, </a:t>
            </a:r>
            <a:r>
              <a:rPr lang="en-US" altLang="lt-LT" sz="1600" i="1" dirty="0" err="1">
                <a:sym typeface="Wingdings" panose="05000000000000000000" pitchFamily="2" charset="2"/>
              </a:rPr>
              <a:t>galima</a:t>
            </a:r>
            <a:r>
              <a:rPr lang="en-US" altLang="lt-LT" sz="1600" i="1" dirty="0">
                <a:sym typeface="Wingdings" panose="05000000000000000000" pitchFamily="2" charset="2"/>
              </a:rPr>
              <a:t> </a:t>
            </a:r>
            <a:r>
              <a:rPr lang="en-US" altLang="lt-LT" sz="1600" i="1" dirty="0" err="1">
                <a:sym typeface="Wingdings" panose="05000000000000000000" pitchFamily="2" charset="2"/>
              </a:rPr>
              <a:t>pranešti</a:t>
            </a:r>
            <a:r>
              <a:rPr lang="en-US" altLang="lt-LT" sz="1600" i="1" dirty="0">
                <a:sym typeface="Wingdings" panose="05000000000000000000" pitchFamily="2" charset="2"/>
              </a:rPr>
              <a:t>)</a:t>
            </a:r>
          </a:p>
          <a:p>
            <a:pPr marL="0" indent="-228600" defTabSz="914400" eaLnBrk="1" fontAlgn="auto" hangingPunct="1">
              <a:spcAft>
                <a:spcPts val="0"/>
              </a:spcAft>
              <a:defRPr/>
            </a:pPr>
            <a:endParaRPr lang="en-US" altLang="lt-LT" sz="1600" i="1" dirty="0">
              <a:sym typeface="Wingdings" panose="05000000000000000000" pitchFamily="2" charset="2"/>
            </a:endParaRPr>
          </a:p>
          <a:p>
            <a:pPr marL="0" indent="-228600" defTabSz="914400" eaLnBrk="1" fontAlgn="auto" hangingPunct="1">
              <a:spcAft>
                <a:spcPts val="0"/>
              </a:spcAft>
              <a:defRPr/>
            </a:pPr>
            <a:r>
              <a:rPr lang="en-US" altLang="lt-LT" sz="1600" i="1" dirty="0">
                <a:sym typeface="Wingdings" panose="05000000000000000000" pitchFamily="2" charset="2"/>
              </a:rPr>
              <a:t>Visa </a:t>
            </a:r>
            <a:r>
              <a:rPr lang="en-US" altLang="lt-LT" sz="1600" i="1" dirty="0" err="1">
                <a:sym typeface="Wingdings" panose="05000000000000000000" pitchFamily="2" charset="2"/>
              </a:rPr>
              <a:t>informacija</a:t>
            </a:r>
            <a:r>
              <a:rPr lang="en-US" altLang="lt-LT" sz="1600" i="1" dirty="0">
                <a:sym typeface="Wingdings" panose="05000000000000000000" pitchFamily="2" charset="2"/>
              </a:rPr>
              <a:t> </a:t>
            </a:r>
            <a:r>
              <a:rPr lang="en-US" altLang="lt-LT" sz="1600" b="1" i="1" dirty="0" err="1">
                <a:hlinkClick r:id="rId3"/>
              </a:rPr>
              <a:t>sinodas.katalikai.lt</a:t>
            </a:r>
            <a:r>
              <a:rPr lang="en-US" altLang="lt-LT" sz="1600" b="1" i="1" dirty="0"/>
              <a:t> </a:t>
            </a:r>
          </a:p>
          <a:p>
            <a:pPr marL="0" indent="-228600" defTabSz="914400" eaLnBrk="1" fontAlgn="auto" hangingPunct="1">
              <a:spcAft>
                <a:spcPts val="0"/>
              </a:spcAft>
              <a:defRPr/>
            </a:pPr>
            <a:r>
              <a:rPr lang="en-US" altLang="lt-LT" sz="1600" i="1" dirty="0" err="1"/>
              <a:t>Mintis</a:t>
            </a:r>
            <a:r>
              <a:rPr lang="en-US" altLang="lt-LT" sz="1600" i="1" dirty="0"/>
              <a:t>, </a:t>
            </a:r>
            <a:r>
              <a:rPr lang="en-US" altLang="lt-LT" sz="1600" i="1" dirty="0" err="1"/>
              <a:t>pastebėjimus</a:t>
            </a:r>
            <a:r>
              <a:rPr lang="en-US" altLang="lt-LT" sz="1600" i="1" dirty="0"/>
              <a:t>, </a:t>
            </a:r>
            <a:r>
              <a:rPr lang="en-US" altLang="lt-LT" sz="1600" i="1" dirty="0" err="1"/>
              <a:t>komentarus</a:t>
            </a:r>
            <a:r>
              <a:rPr lang="en-US" altLang="lt-LT" sz="1600" i="1" dirty="0"/>
              <a:t> </a:t>
            </a:r>
            <a:r>
              <a:rPr lang="en-US" altLang="lt-LT" sz="1600" i="1" dirty="0" err="1"/>
              <a:t>galima</a:t>
            </a:r>
            <a:r>
              <a:rPr lang="en-US" altLang="lt-LT" sz="1600" i="1" dirty="0"/>
              <a:t> </a:t>
            </a:r>
            <a:r>
              <a:rPr lang="en-US" altLang="lt-LT" sz="1600" i="1" dirty="0" err="1"/>
              <a:t>siųsti</a:t>
            </a:r>
            <a:r>
              <a:rPr lang="en-US" altLang="lt-LT" sz="1600" i="1" dirty="0"/>
              <a:t> </a:t>
            </a:r>
            <a:r>
              <a:rPr lang="en-US" altLang="lt-LT" sz="1600" i="1" dirty="0" err="1">
                <a:sym typeface="Wingdings" panose="05000000000000000000" pitchFamily="2" charset="2"/>
              </a:rPr>
              <a:t>savo</a:t>
            </a:r>
            <a:r>
              <a:rPr lang="en-US" altLang="lt-LT" sz="1600" i="1" dirty="0">
                <a:sym typeface="Wingdings" panose="05000000000000000000" pitchFamily="2" charset="2"/>
              </a:rPr>
              <a:t> </a:t>
            </a:r>
            <a:r>
              <a:rPr lang="en-US" altLang="lt-LT" sz="1600" i="1" dirty="0" err="1">
                <a:sym typeface="Wingdings" panose="05000000000000000000" pitchFamily="2" charset="2"/>
              </a:rPr>
              <a:t>vyskupijos</a:t>
            </a:r>
            <a:r>
              <a:rPr lang="en-US" altLang="lt-LT" sz="1600" i="1" dirty="0">
                <a:sym typeface="Wingdings" panose="05000000000000000000" pitchFamily="2" charset="2"/>
              </a:rPr>
              <a:t> </a:t>
            </a:r>
            <a:r>
              <a:rPr lang="en-US" altLang="lt-LT" sz="1600" i="1" dirty="0" err="1">
                <a:sym typeface="Wingdings" panose="05000000000000000000" pitchFamily="2" charset="2"/>
              </a:rPr>
              <a:t>koordinatoriams</a:t>
            </a:r>
            <a:endParaRPr lang="en-US" altLang="lt-LT" sz="16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F70A8641-52EF-A310-2FB5-3528ACBCEDEA}"/>
              </a:ext>
            </a:extLst>
          </p:cNvPr>
          <p:cNvPicPr>
            <a:picLocks noChangeAspect="1"/>
          </p:cNvPicPr>
          <p:nvPr/>
        </p:nvPicPr>
        <p:blipFill>
          <a:blip r:embed="rId2"/>
          <a:stretch>
            <a:fillRect/>
          </a:stretch>
        </p:blipFill>
        <p:spPr>
          <a:xfrm>
            <a:off x="-4192" y="-32373"/>
            <a:ext cx="9218950" cy="1229125"/>
          </a:xfrm>
          <a:prstGeom prst="rect">
            <a:avLst/>
          </a:prstGeom>
        </p:spPr>
      </p:pic>
      <p:sp>
        <p:nvSpPr>
          <p:cNvPr id="12" name="Teksto vietos rezervavimo ženklas 5">
            <a:extLst>
              <a:ext uri="{FF2B5EF4-FFF2-40B4-BE49-F238E27FC236}">
                <a16:creationId xmlns:a16="http://schemas.microsoft.com/office/drawing/2014/main" id="{C2509819-69ED-488D-81C1-6B85587AFBFB}"/>
              </a:ext>
            </a:extLst>
          </p:cNvPr>
          <p:cNvSpPr txBox="1">
            <a:spLocks noGrp="1"/>
          </p:cNvSpPr>
          <p:nvPr>
            <p:ph idx="1"/>
          </p:nvPr>
        </p:nvSpPr>
        <p:spPr>
          <a:xfrm>
            <a:off x="176127" y="1212779"/>
            <a:ext cx="8858312" cy="4131973"/>
          </a:xfrm>
        </p:spPr>
        <p:txBody>
          <a:bodyPr numCol="2" rtlCol="0">
            <a:normAutofit/>
          </a:bodyPr>
          <a:lstStyle/>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Stovime priešais Tave, </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Šventoji Dvasia,</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susirinkę Tavo vardu.</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Tik Tu viena mus veski,</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tebūna mūsų širdys Tavo namai;</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parodyk mums kelią, kuriuo turėtume eiti,</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ir pamokyk, kaip jį įveikti.</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Esame silpni ir nuodėmingi;</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neleisk mums skleisti netvarkos.</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Neleisk, kad mus klaidingu keliu vestų neišmanymas </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  ar kad šališkumas turėtų įtakos</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  mūsų veiksmams.</a:t>
            </a:r>
          </a:p>
          <a:p>
            <a:pPr marL="266700" indent="0" eaLnBrk="1" fontAlgn="auto" hangingPunct="1">
              <a:spcBef>
                <a:spcPts val="363"/>
              </a:spcBef>
              <a:spcAft>
                <a:spcPts val="0"/>
              </a:spcAft>
              <a:buClr>
                <a:srgbClr val="000000"/>
              </a:buClr>
              <a:buFont typeface="Arial" panose="020B0604020202020204" pitchFamily="34" charset="0"/>
              <a:buNone/>
              <a:tabLst>
                <a:tab pos="266700"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Leisk Tavyje rasti mūsų vienybę,</a:t>
            </a:r>
          </a:p>
          <a:p>
            <a:pPr marL="266700" indent="0" eaLnBrk="1" fontAlgn="auto" hangingPunct="1">
              <a:spcBef>
                <a:spcPts val="363"/>
              </a:spcBef>
              <a:spcAft>
                <a:spcPts val="0"/>
              </a:spcAft>
              <a:buClr>
                <a:srgbClr val="000000"/>
              </a:buClr>
              <a:buFont typeface="Arial" panose="020B0604020202020204" pitchFamily="34" charset="0"/>
              <a:buNone/>
              <a:tabLst>
                <a:tab pos="266700"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kad kartu galėtume keliauti į amžinąjį gyvenimą,</a:t>
            </a:r>
          </a:p>
          <a:p>
            <a:pPr marL="266700" indent="0" eaLnBrk="1" fontAlgn="auto" hangingPunct="1">
              <a:spcBef>
                <a:spcPts val="363"/>
              </a:spcBef>
              <a:spcAft>
                <a:spcPts val="0"/>
              </a:spcAft>
              <a:buClr>
                <a:srgbClr val="000000"/>
              </a:buClr>
              <a:buFont typeface="Arial" panose="020B0604020202020204" pitchFamily="34" charset="0"/>
              <a:buNone/>
              <a:tabLst>
                <a:tab pos="266700"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nenuklysdami nuo tiesos kelio,</a:t>
            </a:r>
          </a:p>
          <a:p>
            <a:pPr marL="266700" indent="0" eaLnBrk="1" fontAlgn="auto" hangingPunct="1">
              <a:spcBef>
                <a:spcPts val="363"/>
              </a:spcBef>
              <a:spcAft>
                <a:spcPts val="0"/>
              </a:spcAft>
              <a:buClr>
                <a:srgbClr val="000000"/>
              </a:buClr>
              <a:buFont typeface="Arial" panose="020B0604020202020204" pitchFamily="34" charset="0"/>
              <a:buNone/>
              <a:tabLst>
                <a:tab pos="266700"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nuo to, kas teisinga.</a:t>
            </a:r>
          </a:p>
          <a:p>
            <a:pPr marL="266700" indent="0" eaLnBrk="1" fontAlgn="auto" hangingPunct="1">
              <a:spcBef>
                <a:spcPts val="363"/>
              </a:spcBef>
              <a:spcAft>
                <a:spcPts val="0"/>
              </a:spcAft>
              <a:buClr>
                <a:srgbClr val="000000"/>
              </a:buClr>
              <a:buFont typeface="Arial" panose="020B0604020202020204" pitchFamily="34" charset="0"/>
              <a:buNone/>
              <a:tabLst>
                <a:tab pos="266700"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Viso to prašome Tavęs,</a:t>
            </a:r>
          </a:p>
          <a:p>
            <a:pPr marL="266700" indent="0" eaLnBrk="1" fontAlgn="auto" hangingPunct="1">
              <a:spcBef>
                <a:spcPts val="363"/>
              </a:spcBef>
              <a:spcAft>
                <a:spcPts val="0"/>
              </a:spcAft>
              <a:buClr>
                <a:srgbClr val="000000"/>
              </a:buClr>
              <a:buFont typeface="Arial" panose="020B0604020202020204" pitchFamily="34" charset="0"/>
              <a:buNone/>
              <a:tabLst>
                <a:tab pos="266700"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kuri veiki visada ir visur,</a:t>
            </a:r>
          </a:p>
          <a:p>
            <a:pPr marL="266700" indent="0" eaLnBrk="1" fontAlgn="auto" hangingPunct="1">
              <a:spcBef>
                <a:spcPts val="363"/>
              </a:spcBef>
              <a:spcAft>
                <a:spcPts val="0"/>
              </a:spcAft>
              <a:buClr>
                <a:srgbClr val="000000"/>
              </a:buClr>
              <a:buFont typeface="Arial" panose="020B0604020202020204" pitchFamily="34" charset="0"/>
              <a:buNone/>
              <a:tabLst>
                <a:tab pos="266700"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kartu su Tėvu ir Sūnumi</a:t>
            </a:r>
          </a:p>
          <a:p>
            <a:pPr marL="266700" indent="0" eaLnBrk="1" fontAlgn="auto" hangingPunct="1">
              <a:spcBef>
                <a:spcPts val="363"/>
              </a:spcBef>
              <a:spcAft>
                <a:spcPts val="0"/>
              </a:spcAft>
              <a:buClr>
                <a:srgbClr val="000000"/>
              </a:buClr>
              <a:buFont typeface="Arial" panose="020B0604020202020204" pitchFamily="34" charset="0"/>
              <a:buNone/>
              <a:tabLst>
                <a:tab pos="266700"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per amžių amžius.</a:t>
            </a:r>
          </a:p>
          <a:p>
            <a:pPr marL="266700" indent="0" eaLnBrk="1" fontAlgn="auto" hangingPunct="1">
              <a:spcBef>
                <a:spcPts val="363"/>
              </a:spcBef>
              <a:spcAft>
                <a:spcPts val="0"/>
              </a:spcAft>
              <a:buClr>
                <a:srgbClr val="000000"/>
              </a:buClr>
              <a:buFont typeface="Arial" panose="020B0604020202020204" pitchFamily="34" charset="0"/>
              <a:buNone/>
              <a:tabLst>
                <a:tab pos="266700" algn="l"/>
              </a:tabLst>
              <a:defRPr/>
            </a:pPr>
            <a:r>
              <a:rPr lang="lt-LT" altLang="lt-LT" sz="2000" b="1" dirty="0">
                <a:solidFill>
                  <a:schemeClr val="accent1">
                    <a:lumMod val="50000"/>
                  </a:schemeClr>
                </a:solidFill>
                <a:latin typeface="Antonio Bold" panose="020B0604020202020204"/>
                <a:cs typeface="Calibri" pitchFamily="34" charset="0"/>
                <a:sym typeface="Calibri" pitchFamily="34" charset="0"/>
              </a:rPr>
              <a:t>Amen.</a:t>
            </a:r>
          </a:p>
        </p:txBody>
      </p:sp>
      <p:sp>
        <p:nvSpPr>
          <p:cNvPr id="6149" name="TextBox 28">
            <a:extLst>
              <a:ext uri="{FF2B5EF4-FFF2-40B4-BE49-F238E27FC236}">
                <a16:creationId xmlns:a16="http://schemas.microsoft.com/office/drawing/2014/main" id="{B54B8382-9D73-4848-BDA2-2390E1C372CE}"/>
              </a:ext>
            </a:extLst>
          </p:cNvPr>
          <p:cNvSpPr txBox="1">
            <a:spLocks noChangeArrowheads="1"/>
          </p:cNvSpPr>
          <p:nvPr/>
        </p:nvSpPr>
        <p:spPr bwMode="auto">
          <a:xfrm>
            <a:off x="428625" y="285750"/>
            <a:ext cx="485933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ts val="4013"/>
              </a:lnSpc>
              <a:spcBef>
                <a:spcPct val="0"/>
              </a:spcBef>
              <a:buFontTx/>
              <a:buNone/>
            </a:pPr>
            <a:r>
              <a:rPr lang="lt-LT" altLang="lt-LT" sz="3600" b="1" dirty="0">
                <a:solidFill>
                  <a:schemeClr val="accent1">
                    <a:lumMod val="50000"/>
                  </a:schemeClr>
                </a:solidFill>
                <a:latin typeface="Antonio Bold" charset="-70"/>
              </a:rPr>
              <a:t>1. Pradėkime malda</a:t>
            </a:r>
            <a:endParaRPr lang="en-US" altLang="lt-LT" sz="3600" dirty="0">
              <a:solidFill>
                <a:schemeClr val="accent1">
                  <a:lumMod val="50000"/>
                </a:schemeClr>
              </a:solidFill>
              <a:latin typeface="Antonio Bold" charset="-70"/>
            </a:endParaRPr>
          </a:p>
        </p:txBody>
      </p:sp>
      <p:pic>
        <p:nvPicPr>
          <p:cNvPr id="3" name="Paveikslėlis 2">
            <a:extLst>
              <a:ext uri="{FF2B5EF4-FFF2-40B4-BE49-F238E27FC236}">
                <a16:creationId xmlns:a16="http://schemas.microsoft.com/office/drawing/2014/main" id="{4858D5EE-A0F0-1BDC-5F68-B5E78B53FDCE}"/>
              </a:ext>
            </a:extLst>
          </p:cNvPr>
          <p:cNvPicPr>
            <a:picLocks noChangeAspect="1"/>
          </p:cNvPicPr>
          <p:nvPr/>
        </p:nvPicPr>
        <p:blipFill>
          <a:blip r:embed="rId3"/>
          <a:stretch>
            <a:fillRect/>
          </a:stretch>
        </p:blipFill>
        <p:spPr>
          <a:xfrm>
            <a:off x="0" y="5085184"/>
            <a:ext cx="9218950" cy="19614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01C4ABDD-B768-3AA2-24A8-0C8508D4AF94}"/>
              </a:ext>
            </a:extLst>
          </p:cNvPr>
          <p:cNvPicPr>
            <a:picLocks noChangeAspect="1"/>
          </p:cNvPicPr>
          <p:nvPr/>
        </p:nvPicPr>
        <p:blipFill>
          <a:blip r:embed="rId2">
            <a:duotone>
              <a:schemeClr val="accent4">
                <a:shade val="45000"/>
                <a:satMod val="135000"/>
              </a:schemeClr>
              <a:prstClr val="white"/>
            </a:duotone>
          </a:blip>
          <a:stretch>
            <a:fillRect/>
          </a:stretch>
        </p:blipFill>
        <p:spPr>
          <a:xfrm>
            <a:off x="-263567" y="-987188"/>
            <a:ext cx="9287544" cy="1883795"/>
          </a:xfrm>
          <a:prstGeom prst="rect">
            <a:avLst/>
          </a:prstGeom>
        </p:spPr>
      </p:pic>
      <p:sp>
        <p:nvSpPr>
          <p:cNvPr id="6" name="TextBox 5">
            <a:extLst>
              <a:ext uri="{FF2B5EF4-FFF2-40B4-BE49-F238E27FC236}">
                <a16:creationId xmlns:a16="http://schemas.microsoft.com/office/drawing/2014/main" id="{BEA2F0AA-8329-4B2A-8A75-7820E0A33216}"/>
              </a:ext>
            </a:extLst>
          </p:cNvPr>
          <p:cNvSpPr txBox="1"/>
          <p:nvPr/>
        </p:nvSpPr>
        <p:spPr>
          <a:xfrm>
            <a:off x="0" y="6275410"/>
            <a:ext cx="9176466" cy="608771"/>
          </a:xfrm>
          <a:prstGeom prst="rect">
            <a:avLst/>
          </a:prstGeom>
          <a:solidFill>
            <a:srgbClr val="E2C782"/>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lt-L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171" name="Title 1">
            <a:extLst>
              <a:ext uri="{FF2B5EF4-FFF2-40B4-BE49-F238E27FC236}">
                <a16:creationId xmlns:a16="http://schemas.microsoft.com/office/drawing/2014/main" id="{29C307EA-397D-490C-8947-DD9A3906EE27}"/>
              </a:ext>
            </a:extLst>
          </p:cNvPr>
          <p:cNvSpPr>
            <a:spLocks noGrp="1" noChangeArrowheads="1"/>
          </p:cNvSpPr>
          <p:nvPr>
            <p:ph type="title"/>
          </p:nvPr>
        </p:nvSpPr>
        <p:spPr>
          <a:xfrm>
            <a:off x="142875" y="39357"/>
            <a:ext cx="5727700" cy="857250"/>
          </a:xfrm>
        </p:spPr>
        <p:txBody>
          <a:bodyPr/>
          <a:lstStyle/>
          <a:p>
            <a:pPr eaLnBrk="1" hangingPunct="1"/>
            <a:r>
              <a:rPr lang="lt-LT" altLang="lt-LT" sz="2800" b="1" dirty="0">
                <a:solidFill>
                  <a:schemeClr val="accent1">
                    <a:lumMod val="50000"/>
                  </a:schemeClr>
                </a:solidFill>
                <a:latin typeface="Antonio Bold" panose="020B0604020202020204" charset="-70"/>
              </a:rPr>
              <a:t>Iš Apaštalų darbų:</a:t>
            </a:r>
            <a:br>
              <a:rPr lang="lt-LT" altLang="lt-LT" sz="2800" dirty="0">
                <a:solidFill>
                  <a:schemeClr val="accent1">
                    <a:lumMod val="50000"/>
                  </a:schemeClr>
                </a:solidFill>
                <a:latin typeface="Antonio Bold" panose="020B0604020202020204" charset="-70"/>
              </a:rPr>
            </a:br>
            <a:endParaRPr lang="en-US" altLang="lt-LT" sz="2800" b="1" dirty="0">
              <a:solidFill>
                <a:schemeClr val="accent1">
                  <a:lumMod val="50000"/>
                </a:schemeClr>
              </a:solidFill>
              <a:latin typeface="Antonio Bold" charset="-70"/>
            </a:endParaRPr>
          </a:p>
        </p:txBody>
      </p:sp>
      <p:sp>
        <p:nvSpPr>
          <p:cNvPr id="2" name="TextBox 26">
            <a:extLst>
              <a:ext uri="{FF2B5EF4-FFF2-40B4-BE49-F238E27FC236}">
                <a16:creationId xmlns:a16="http://schemas.microsoft.com/office/drawing/2014/main" id="{E54AB30F-F587-4F80-8981-417F11FCA33B}"/>
              </a:ext>
            </a:extLst>
          </p:cNvPr>
          <p:cNvSpPr>
            <a:spLocks noGrp="1" noChangeArrowheads="1"/>
          </p:cNvSpPr>
          <p:nvPr>
            <p:ph idx="1"/>
          </p:nvPr>
        </p:nvSpPr>
        <p:spPr>
          <a:xfrm>
            <a:off x="142876" y="724147"/>
            <a:ext cx="9033590" cy="5531771"/>
          </a:xfrm>
        </p:spPr>
        <p:txBody>
          <a:bodyPr wrap="square" lIns="0" tIns="0" rIns="0" bIns="0" rtlCol="0">
            <a:spAutoFit/>
          </a:bodyPr>
          <a:lstStyle/>
          <a:p>
            <a:pPr eaLnBrk="1" fontAlgn="auto" hangingPunct="1">
              <a:spcAft>
                <a:spcPts val="0"/>
              </a:spcAft>
              <a:buFont typeface="Arial" panose="020B0604020202020204" pitchFamily="34" charset="0"/>
              <a:buNone/>
              <a:defRPr/>
            </a:pPr>
            <a:r>
              <a:rPr lang="lt-LT" altLang="lt-LT" sz="2800" dirty="0">
                <a:solidFill>
                  <a:schemeClr val="accent1">
                    <a:lumMod val="50000"/>
                  </a:schemeClr>
                </a:solidFill>
                <a:latin typeface="Antonio Bold" panose="020B0604020202020204" charset="-70"/>
              </a:rPr>
              <a:t>Apaštalai ir vyresnieji </a:t>
            </a:r>
            <a:r>
              <a:rPr lang="lt-LT" altLang="lt-LT" sz="2800" b="1" dirty="0">
                <a:solidFill>
                  <a:schemeClr val="accent1">
                    <a:lumMod val="50000"/>
                  </a:schemeClr>
                </a:solidFill>
                <a:latin typeface="Antonio Bold" panose="020B0604020202020204" charset="-70"/>
              </a:rPr>
              <a:t>susirinko šio klausimo apsvarstyti</a:t>
            </a:r>
            <a:r>
              <a:rPr lang="lt-LT" altLang="lt-LT" sz="2800" dirty="0">
                <a:solidFill>
                  <a:schemeClr val="accent1">
                    <a:lumMod val="50000"/>
                  </a:schemeClr>
                </a:solidFill>
                <a:latin typeface="Antonio Bold" panose="020B0604020202020204" charset="-70"/>
              </a:rPr>
              <a:t>. Įsiliepsnojus ilgam ginčui, Petras pakilo ir kreipėsi į juos: „Mieli broliai, jūs žinote, jog Dievas jau nuo seniai išsirinko mane iš jūsų, kad pagonys iš mano lūpų išgirstų gerąją naujieną ir įtikėtų. Ir Dievas, kuris pažįsta širdis, paliudijo jų naudai, duodamas jiems Šventąją Dvasią kaip ir mums. </a:t>
            </a:r>
            <a:r>
              <a:rPr lang="lt-LT" altLang="lt-LT" sz="2800" b="1" dirty="0">
                <a:solidFill>
                  <a:schemeClr val="accent1">
                    <a:lumMod val="50000"/>
                  </a:schemeClr>
                </a:solidFill>
                <a:latin typeface="Antonio Bold" panose="020B0604020202020204" charset="-70"/>
              </a:rPr>
              <a:t>Jis nepadarė skirtumo tarp mūsų ir jų, tikėjimu numazgodamas jų širdis.</a:t>
            </a:r>
            <a:r>
              <a:rPr lang="lt-LT" altLang="lt-LT" sz="2800" dirty="0">
                <a:solidFill>
                  <a:schemeClr val="accent1">
                    <a:lumMod val="50000"/>
                  </a:schemeClr>
                </a:solidFill>
                <a:latin typeface="Antonio Bold" panose="020B0604020202020204" charset="-70"/>
              </a:rPr>
              <a:t> Tad kam gi gundote Dievą ir kraunate ant mokinių sprando jungą, kurio nei mūsų protėviai, nei mes patys negalėjome panešti? Verčiau tikėkime Viešpaties Jėzaus malone būsią išgelbėti kaip ir jie.“</a:t>
            </a:r>
          </a:p>
          <a:p>
            <a:pPr eaLnBrk="1" fontAlgn="auto" hangingPunct="1">
              <a:spcAft>
                <a:spcPts val="0"/>
              </a:spcAft>
              <a:buFont typeface="Arial" panose="020B0604020202020204" pitchFamily="34" charset="0"/>
              <a:buNone/>
              <a:defRPr/>
            </a:pPr>
            <a:r>
              <a:rPr lang="lt-LT" altLang="lt-LT" sz="2800" b="1" dirty="0">
                <a:solidFill>
                  <a:schemeClr val="accent1">
                    <a:lumMod val="50000"/>
                  </a:schemeClr>
                </a:solidFill>
                <a:latin typeface="Antonio Bold" panose="020B0604020202020204" charset="-70"/>
              </a:rPr>
              <a:t>Visas susirinkimas nutilo. </a:t>
            </a:r>
            <a:r>
              <a:rPr lang="lt-LT" altLang="lt-LT" sz="2800" dirty="0">
                <a:solidFill>
                  <a:schemeClr val="accent1">
                    <a:lumMod val="50000"/>
                  </a:schemeClr>
                </a:solidFill>
                <a:latin typeface="Antonio Bold" panose="020B0604020202020204" charset="-70"/>
              </a:rPr>
              <a:t>Dalyviai ėmė klausytis Barnabo ir Pauliaus pasakojimo, kokių didžių ženklų ir stebuklų per juos Dievas padarė pagonijoje. </a:t>
            </a:r>
            <a:endParaRPr lang="lt-LT" altLang="lt-LT" sz="2800" i="1" dirty="0">
              <a:solidFill>
                <a:schemeClr val="accent1">
                  <a:lumMod val="50000"/>
                </a:schemeClr>
              </a:solidFill>
              <a:latin typeface="Antonio Bold" panose="020B0604020202020204" charset="-70"/>
            </a:endParaRPr>
          </a:p>
        </p:txBody>
      </p:sp>
      <p:sp>
        <p:nvSpPr>
          <p:cNvPr id="8" name="TextBox 28">
            <a:extLst>
              <a:ext uri="{FF2B5EF4-FFF2-40B4-BE49-F238E27FC236}">
                <a16:creationId xmlns:a16="http://schemas.microsoft.com/office/drawing/2014/main" id="{E7082EF5-D685-4D73-97D0-C60EE172BBC4}"/>
              </a:ext>
            </a:extLst>
          </p:cNvPr>
          <p:cNvSpPr txBox="1"/>
          <p:nvPr/>
        </p:nvSpPr>
        <p:spPr>
          <a:xfrm>
            <a:off x="142875" y="6345238"/>
            <a:ext cx="6643688" cy="479490"/>
          </a:xfrm>
          <a:prstGeom prst="rect">
            <a:avLst/>
          </a:prstGeom>
        </p:spPr>
        <p:txBody>
          <a:bodyPr lIns="0" tIns="0" rIns="0" bIns="0">
            <a:spAutoFit/>
          </a:bodyPr>
          <a:lstStyle/>
          <a:p>
            <a:pPr marL="0" marR="0" lvl="0" indent="0" algn="l" defTabSz="914400" rtl="0" eaLnBrk="1" fontAlgn="auto" latinLnBrk="0" hangingPunct="1">
              <a:lnSpc>
                <a:spcPts val="4008"/>
              </a:lnSpc>
              <a:spcBef>
                <a:spcPts val="0"/>
              </a:spcBef>
              <a:spcAft>
                <a:spcPts val="0"/>
              </a:spcAft>
              <a:buClrTx/>
              <a:buSzTx/>
              <a:buFontTx/>
              <a:buNone/>
              <a:tabLst/>
              <a:defRPr/>
            </a:pPr>
            <a:r>
              <a:rPr kumimoji="0" lang="lt-LT" sz="2800" b="1" i="0" u="none" strike="noStrike" kern="1200" cap="none" spc="0" normalizeH="0" baseline="0" noProof="0" dirty="0">
                <a:ln>
                  <a:noFill/>
                </a:ln>
                <a:solidFill>
                  <a:schemeClr val="accent1">
                    <a:lumMod val="50000"/>
                  </a:schemeClr>
                </a:solidFill>
                <a:effectLst/>
                <a:uLnTx/>
                <a:uFillTx/>
                <a:latin typeface="Antonio Bold"/>
                <a:ea typeface="+mn-ea"/>
                <a:cs typeface="+mn-cs"/>
              </a:rPr>
              <a:t>2. Perskaitykime Šv. Rašto ištrauką</a:t>
            </a:r>
            <a:endParaRPr kumimoji="0" lang="en-US" sz="4008" b="0" i="0" u="none" strike="noStrike" kern="1200" cap="none" spc="0" normalizeH="0" baseline="0" noProof="0" dirty="0">
              <a:ln>
                <a:noFill/>
              </a:ln>
              <a:solidFill>
                <a:schemeClr val="accent1">
                  <a:lumMod val="50000"/>
                </a:schemeClr>
              </a:solidFill>
              <a:effectLst/>
              <a:uLnTx/>
              <a:uFillTx/>
              <a:latin typeface="Antonio Bold"/>
              <a:ea typeface="+mn-ea"/>
              <a:cs typeface="+mn-cs"/>
            </a:endParaRPr>
          </a:p>
        </p:txBody>
      </p:sp>
      <p:pic>
        <p:nvPicPr>
          <p:cNvPr id="4" name="Paveikslėlis 3">
            <a:extLst>
              <a:ext uri="{FF2B5EF4-FFF2-40B4-BE49-F238E27FC236}">
                <a16:creationId xmlns:a16="http://schemas.microsoft.com/office/drawing/2014/main" id="{000221B3-E565-B915-01F1-E5AD02F40FEA}"/>
              </a:ext>
            </a:extLst>
          </p:cNvPr>
          <p:cNvPicPr>
            <a:picLocks noChangeAspect="1"/>
          </p:cNvPicPr>
          <p:nvPr/>
        </p:nvPicPr>
        <p:blipFill>
          <a:blip r:embed="rId3"/>
          <a:stretch>
            <a:fillRect/>
          </a:stretch>
        </p:blipFill>
        <p:spPr>
          <a:xfrm>
            <a:off x="4967773" y="5882826"/>
            <a:ext cx="4450466" cy="1871634"/>
          </a:xfrm>
          <a:prstGeom prst="rect">
            <a:avLst/>
          </a:prstGeom>
        </p:spPr>
      </p:pic>
      <p:sp>
        <p:nvSpPr>
          <p:cNvPr id="9" name="TextBox 8">
            <a:extLst>
              <a:ext uri="{FF2B5EF4-FFF2-40B4-BE49-F238E27FC236}">
                <a16:creationId xmlns:a16="http://schemas.microsoft.com/office/drawing/2014/main" id="{759E8F2A-4F41-8969-992E-CF131EC7ECA7}"/>
              </a:ext>
            </a:extLst>
          </p:cNvPr>
          <p:cNvSpPr txBox="1"/>
          <p:nvPr/>
        </p:nvSpPr>
        <p:spPr>
          <a:xfrm>
            <a:off x="6890687" y="6345238"/>
            <a:ext cx="4893128" cy="523220"/>
          </a:xfrm>
          <a:prstGeom prst="rect">
            <a:avLst/>
          </a:prstGeom>
          <a:noFill/>
        </p:spPr>
        <p:txBody>
          <a:bodyPr wrap="square">
            <a:spAutoFit/>
          </a:bodyPr>
          <a:lstStyle/>
          <a:p>
            <a:r>
              <a:rPr lang="lt-LT" sz="2800" b="1" i="1" dirty="0" err="1">
                <a:latin typeface="Antonio Bold" panose="020B0604020202020204"/>
              </a:rPr>
              <a:t>Apd</a:t>
            </a:r>
            <a:r>
              <a:rPr lang="lt-LT" sz="2800" b="1" i="1" dirty="0">
                <a:latin typeface="Antonio Bold" panose="020B0604020202020204"/>
              </a:rPr>
              <a:t> </a:t>
            </a:r>
            <a:r>
              <a:rPr lang="lt-LT" sz="2800" b="1" dirty="0">
                <a:latin typeface="Antonio Bold" panose="020B0604020202020204"/>
              </a:rPr>
              <a:t>15, 6–12</a:t>
            </a:r>
          </a:p>
        </p:txBody>
      </p:sp>
    </p:spTree>
    <p:extLst>
      <p:ext uri="{BB962C8B-B14F-4D97-AF65-F5344CB8AC3E}">
        <p14:creationId xmlns:p14="http://schemas.microsoft.com/office/powerpoint/2010/main" val="1619373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descr="Paveikslėlis, kuriame yra vanduo, dangus, valtis, laukas&#10;&#10;Automatiškai sugeneruotas aprašymas">
            <a:extLst>
              <a:ext uri="{FF2B5EF4-FFF2-40B4-BE49-F238E27FC236}">
                <a16:creationId xmlns:a16="http://schemas.microsoft.com/office/drawing/2014/main" id="{B9C8FAA3-9F02-8BFF-573A-D5B32ED0B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aveikslėlis 11">
            <a:extLst>
              <a:ext uri="{FF2B5EF4-FFF2-40B4-BE49-F238E27FC236}">
                <a16:creationId xmlns:a16="http://schemas.microsoft.com/office/drawing/2014/main" id="{644FE2EB-7B48-7DE6-E001-1915CD70F578}"/>
              </a:ext>
            </a:extLst>
          </p:cNvPr>
          <p:cNvPicPr>
            <a:picLocks noChangeAspect="1"/>
          </p:cNvPicPr>
          <p:nvPr/>
        </p:nvPicPr>
        <p:blipFill>
          <a:blip r:embed="rId3"/>
          <a:stretch>
            <a:fillRect/>
          </a:stretch>
        </p:blipFill>
        <p:spPr>
          <a:xfrm>
            <a:off x="-1" y="-13387"/>
            <a:ext cx="9144001" cy="2506283"/>
          </a:xfrm>
          <a:prstGeom prst="rect">
            <a:avLst/>
          </a:prstGeom>
        </p:spPr>
      </p:pic>
      <p:sp>
        <p:nvSpPr>
          <p:cNvPr id="8195" name="Subtitle 2">
            <a:extLst>
              <a:ext uri="{FF2B5EF4-FFF2-40B4-BE49-F238E27FC236}">
                <a16:creationId xmlns:a16="http://schemas.microsoft.com/office/drawing/2014/main" id="{A564AA28-7D0C-472F-9BFB-884F612B89E8}"/>
              </a:ext>
            </a:extLst>
          </p:cNvPr>
          <p:cNvSpPr>
            <a:spLocks noGrp="1" noChangeArrowheads="1"/>
          </p:cNvSpPr>
          <p:nvPr>
            <p:ph type="subTitle" idx="1"/>
          </p:nvPr>
        </p:nvSpPr>
        <p:spPr>
          <a:xfrm>
            <a:off x="425514" y="4819650"/>
            <a:ext cx="5870376" cy="1752600"/>
          </a:xfrm>
        </p:spPr>
        <p:txBody>
          <a:bodyPr/>
          <a:lstStyle/>
          <a:p>
            <a:pPr algn="l" eaLnBrk="1" hangingPunct="1"/>
            <a:r>
              <a:rPr lang="lt-LT" altLang="lt-LT" sz="2400" i="1" dirty="0">
                <a:solidFill>
                  <a:schemeClr val="accent3">
                    <a:lumMod val="20000"/>
                    <a:lumOff val="80000"/>
                  </a:schemeClr>
                </a:solidFill>
                <a:latin typeface="Antonio Bold" charset="-70"/>
              </a:rPr>
              <a:t>(po tylos) </a:t>
            </a:r>
          </a:p>
          <a:p>
            <a:pPr algn="l" eaLnBrk="1" hangingPunct="1"/>
            <a:r>
              <a:rPr lang="lt-LT" altLang="lt-LT" sz="2400" b="1" i="1" dirty="0">
                <a:solidFill>
                  <a:schemeClr val="accent3">
                    <a:lumMod val="20000"/>
                    <a:lumOff val="80000"/>
                  </a:schemeClr>
                </a:solidFill>
                <a:latin typeface="Antonio Bold" charset="-70"/>
              </a:rPr>
              <a:t>gal kas norėtų pasidalinti </a:t>
            </a:r>
          </a:p>
          <a:p>
            <a:pPr algn="l" eaLnBrk="1" hangingPunct="1"/>
            <a:r>
              <a:rPr lang="lt-LT" altLang="lt-LT" sz="2400" b="1" i="1" dirty="0">
                <a:solidFill>
                  <a:schemeClr val="accent3">
                    <a:lumMod val="20000"/>
                    <a:lumOff val="80000"/>
                  </a:schemeClr>
                </a:solidFill>
                <a:latin typeface="Antonio Bold" charset="-70"/>
              </a:rPr>
              <a:t>savo įžvalgomis</a:t>
            </a:r>
            <a:endParaRPr lang="en-US" altLang="lt-LT" sz="2400" i="1" dirty="0">
              <a:solidFill>
                <a:schemeClr val="accent3">
                  <a:lumMod val="20000"/>
                  <a:lumOff val="80000"/>
                </a:schemeClr>
              </a:solidFill>
              <a:latin typeface="Antonio Bold" charset="-70"/>
            </a:endParaRPr>
          </a:p>
          <a:p>
            <a:pPr eaLnBrk="1" hangingPunct="1"/>
            <a:endParaRPr lang="en-US" altLang="lt-LT" dirty="0">
              <a:solidFill>
                <a:schemeClr val="bg1"/>
              </a:solidFill>
            </a:endParaRPr>
          </a:p>
        </p:txBody>
      </p:sp>
      <p:sp>
        <p:nvSpPr>
          <p:cNvPr id="8198" name="TextBox 28">
            <a:extLst>
              <a:ext uri="{FF2B5EF4-FFF2-40B4-BE49-F238E27FC236}">
                <a16:creationId xmlns:a16="http://schemas.microsoft.com/office/drawing/2014/main" id="{5FB93E89-FCC9-49CD-9933-14AE044E66B0}"/>
              </a:ext>
            </a:extLst>
          </p:cNvPr>
          <p:cNvSpPr txBox="1">
            <a:spLocks noChangeArrowheads="1"/>
          </p:cNvSpPr>
          <p:nvPr/>
        </p:nvSpPr>
        <p:spPr bwMode="auto">
          <a:xfrm>
            <a:off x="428625" y="285750"/>
            <a:ext cx="8715375" cy="1977721"/>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lnSpc>
                <a:spcPts val="4013"/>
              </a:lnSpc>
              <a:spcBef>
                <a:spcPct val="0"/>
              </a:spcBef>
              <a:spcAft>
                <a:spcPts val="0"/>
              </a:spcAft>
              <a:buFontTx/>
              <a:buNone/>
              <a:defRPr/>
            </a:pPr>
            <a:r>
              <a:rPr lang="lt-LT" altLang="lt-LT" sz="3600" b="1" dirty="0">
                <a:solidFill>
                  <a:schemeClr val="accent1">
                    <a:lumMod val="50000"/>
                  </a:schemeClr>
                </a:solidFill>
                <a:latin typeface="Antonio Bold" panose="020B0604020202020204" charset="-70"/>
              </a:rPr>
              <a:t>3. Skirkime laiko trumpai tylai.</a:t>
            </a:r>
            <a:endParaRPr lang="lt-LT" altLang="lt-LT" sz="1000" b="1" dirty="0">
              <a:solidFill>
                <a:schemeClr val="accent1">
                  <a:lumMod val="50000"/>
                </a:schemeClr>
              </a:solidFill>
              <a:latin typeface="Antonio Bold" panose="020B0604020202020204" charset="-70"/>
            </a:endParaRPr>
          </a:p>
          <a:p>
            <a:pPr eaLnBrk="1" fontAlgn="auto" hangingPunct="1">
              <a:lnSpc>
                <a:spcPts val="4013"/>
              </a:lnSpc>
              <a:spcBef>
                <a:spcPct val="0"/>
              </a:spcBef>
              <a:spcAft>
                <a:spcPts val="0"/>
              </a:spcAft>
              <a:buFontTx/>
              <a:buNone/>
              <a:defRPr/>
            </a:pPr>
            <a:r>
              <a:rPr lang="lt-LT" altLang="lt-LT" sz="2400" b="1" i="1" dirty="0">
                <a:solidFill>
                  <a:schemeClr val="accent1">
                    <a:lumMod val="50000"/>
                  </a:schemeClr>
                </a:solidFill>
                <a:latin typeface="Antonio Bold" panose="020B0604020202020204" charset="-70"/>
              </a:rPr>
              <a:t>Leiskime, kad  Šventoji Dvasia kalbėtų per išgirstą Dievo žodį ir primintų mūsų ankstesnes maldos patirtis</a:t>
            </a:r>
          </a:p>
          <a:p>
            <a:pPr eaLnBrk="1" fontAlgn="auto" hangingPunct="1">
              <a:lnSpc>
                <a:spcPts val="4013"/>
              </a:lnSpc>
              <a:spcBef>
                <a:spcPct val="0"/>
              </a:spcBef>
              <a:spcAft>
                <a:spcPts val="0"/>
              </a:spcAft>
              <a:buFontTx/>
              <a:buNone/>
              <a:defRPr/>
            </a:pPr>
            <a:endParaRPr lang="lt-LT" altLang="lt-LT" sz="1600" b="1" i="1" dirty="0">
              <a:solidFill>
                <a:srgbClr val="FFFFFF"/>
              </a:solidFill>
              <a:latin typeface="Antonio Bold" panose="020B0604020202020204" charset="-7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asmuo, pjaunama, vidinis, grindys&#10;&#10;Automatiškai sugeneruotas aprašymas">
            <a:extLst>
              <a:ext uri="{FF2B5EF4-FFF2-40B4-BE49-F238E27FC236}">
                <a16:creationId xmlns:a16="http://schemas.microsoft.com/office/drawing/2014/main" id="{1D69E857-5A57-B3B2-A8C9-0E91BE84635C}"/>
              </a:ext>
            </a:extLst>
          </p:cNvPr>
          <p:cNvPicPr>
            <a:picLocks noChangeAspect="1"/>
          </p:cNvPicPr>
          <p:nvPr/>
        </p:nvPicPr>
        <p:blipFill rotWithShape="1">
          <a:blip r:embed="rId2">
            <a:extLst>
              <a:ext uri="{28A0092B-C50C-407E-A947-70E740481C1C}">
                <a14:useLocalDpi xmlns:a14="http://schemas.microsoft.com/office/drawing/2010/main" val="0"/>
              </a:ext>
            </a:extLst>
          </a:blip>
          <a:srcRect b="14709"/>
          <a:stretch/>
        </p:blipFill>
        <p:spPr>
          <a:xfrm>
            <a:off x="-3317" y="268103"/>
            <a:ext cx="9144000" cy="5207361"/>
          </a:xfrm>
          <a:prstGeom prst="rect">
            <a:avLst/>
          </a:prstGeom>
        </p:spPr>
      </p:pic>
      <p:pic>
        <p:nvPicPr>
          <p:cNvPr id="4" name="Paveikslėlis 3">
            <a:extLst>
              <a:ext uri="{FF2B5EF4-FFF2-40B4-BE49-F238E27FC236}">
                <a16:creationId xmlns:a16="http://schemas.microsoft.com/office/drawing/2014/main" id="{F9FEA690-58C8-4C05-A3FA-10D485753162}"/>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PaintStrokes/>
                    </a14:imgEffect>
                    <a14:imgEffect>
                      <a14:brightnessContrast bright="-40000" contrast="40000"/>
                    </a14:imgEffect>
                  </a14:imgLayer>
                </a14:imgProps>
              </a:ext>
            </a:extLst>
          </a:blip>
          <a:stretch>
            <a:fillRect/>
          </a:stretch>
        </p:blipFill>
        <p:spPr>
          <a:xfrm>
            <a:off x="-82834" y="21839"/>
            <a:ext cx="9303034" cy="1967001"/>
          </a:xfrm>
          <a:prstGeom prst="rect">
            <a:avLst/>
          </a:prstGeom>
        </p:spPr>
      </p:pic>
      <p:sp>
        <p:nvSpPr>
          <p:cNvPr id="9220" name="Rectangle 10">
            <a:extLst>
              <a:ext uri="{FF2B5EF4-FFF2-40B4-BE49-F238E27FC236}">
                <a16:creationId xmlns:a16="http://schemas.microsoft.com/office/drawing/2014/main" id="{A2DAF636-A9F4-4B29-92E0-75E4BF978446}"/>
              </a:ext>
            </a:extLst>
          </p:cNvPr>
          <p:cNvSpPr>
            <a:spLocks noChangeArrowheads="1"/>
          </p:cNvSpPr>
          <p:nvPr/>
        </p:nvSpPr>
        <p:spPr bwMode="auto">
          <a:xfrm>
            <a:off x="214313" y="285750"/>
            <a:ext cx="7929562"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ts val="563"/>
              </a:spcBef>
              <a:buClr>
                <a:srgbClr val="000000"/>
              </a:buClr>
              <a:buFontTx/>
              <a:buNone/>
            </a:pPr>
            <a:r>
              <a:rPr lang="lt-LT" altLang="lt-LT" sz="3600" b="1" dirty="0">
                <a:solidFill>
                  <a:schemeClr val="accent1">
                    <a:lumMod val="50000"/>
                  </a:schemeClr>
                </a:solidFill>
                <a:latin typeface="Antonio Bold" panose="020B0604020202020204"/>
                <a:ea typeface="Arial Unicode MS" pitchFamily="34" charset="-128"/>
                <a:cs typeface="Arial" panose="020B0604020202020204" pitchFamily="34" charset="0"/>
                <a:sym typeface="Calibri" panose="020F0502020204030204" pitchFamily="34" charset="0"/>
              </a:rPr>
              <a:t>4. Septintoji tema: </a:t>
            </a:r>
          </a:p>
          <a:p>
            <a:pPr eaLnBrk="1" hangingPunct="1">
              <a:lnSpc>
                <a:spcPct val="100000"/>
              </a:lnSpc>
              <a:spcBef>
                <a:spcPts val="563"/>
              </a:spcBef>
              <a:buClr>
                <a:srgbClr val="000000"/>
              </a:buClr>
              <a:buFontTx/>
              <a:buNone/>
            </a:pPr>
            <a:r>
              <a:rPr lang="pt-BR" altLang="lt-LT" sz="3600" b="1" dirty="0">
                <a:solidFill>
                  <a:schemeClr val="accent1">
                    <a:lumMod val="50000"/>
                  </a:schemeClr>
                </a:solidFill>
                <a:latin typeface="Antonio Bold" panose="020B0604020202020204"/>
                <a:ea typeface="Arial Unicode MS" pitchFamily="34" charset="-128"/>
                <a:cs typeface="Arial" panose="020B0604020202020204" pitchFamily="34" charset="0"/>
                <a:sym typeface="Calibri" panose="020F0502020204030204" pitchFamily="34" charset="0"/>
              </a:rPr>
              <a:t>SINODALUMO UGDYMAS</a:t>
            </a:r>
          </a:p>
        </p:txBody>
      </p:sp>
      <p:sp>
        <p:nvSpPr>
          <p:cNvPr id="8" name="Antrinis pavadinimas 7">
            <a:extLst>
              <a:ext uri="{FF2B5EF4-FFF2-40B4-BE49-F238E27FC236}">
                <a16:creationId xmlns:a16="http://schemas.microsoft.com/office/drawing/2014/main" id="{6D2FFBF4-3405-458A-BE75-F87F50581562}"/>
              </a:ext>
            </a:extLst>
          </p:cNvPr>
          <p:cNvSpPr>
            <a:spLocks noGrp="1"/>
          </p:cNvSpPr>
          <p:nvPr>
            <p:ph type="subTitle" idx="1"/>
          </p:nvPr>
        </p:nvSpPr>
        <p:spPr>
          <a:xfrm>
            <a:off x="30697" y="5493111"/>
            <a:ext cx="8532440" cy="2481263"/>
          </a:xfrm>
          <a:noFill/>
          <a:effectLst>
            <a:outerShdw dist="50800" dir="10440000" sx="95000" sy="95000" algn="ctr" rotWithShape="0">
              <a:srgbClr val="000000">
                <a:alpha val="61000"/>
              </a:srgbClr>
            </a:outerShdw>
          </a:effectLst>
        </p:spPr>
        <p:txBody>
          <a:bodyPr rtlCol="0">
            <a:normAutofit/>
          </a:bodyPr>
          <a:lstStyle/>
          <a:p>
            <a:pPr marL="457200" indent="-457200" algn="l" eaLnBrk="1" fontAlgn="auto" hangingPunct="1">
              <a:spcAft>
                <a:spcPts val="0"/>
              </a:spcAft>
              <a:buFont typeface="Arial" panose="020B0604020202020204" pitchFamily="34" charset="0"/>
              <a:buChar char="•"/>
              <a:defRPr/>
            </a:pPr>
            <a:r>
              <a:rPr lang="lt-LT" sz="2000" b="1" dirty="0">
                <a:solidFill>
                  <a:schemeClr val="accent4">
                    <a:lumMod val="50000"/>
                  </a:schemeClr>
                </a:solidFill>
                <a:latin typeface="Antonio Bold"/>
              </a:rPr>
              <a:t>Čia GALIMA parodyti IV TEMOS VAIZDO PRISTATYMĄ</a:t>
            </a:r>
            <a:r>
              <a:rPr lang="lt-LT" sz="2000" b="1" i="1" dirty="0">
                <a:solidFill>
                  <a:schemeClr val="accent4">
                    <a:lumMod val="50000"/>
                  </a:schemeClr>
                </a:solidFill>
                <a:latin typeface="Antonio Bold"/>
              </a:rPr>
              <a:t> </a:t>
            </a:r>
          </a:p>
          <a:p>
            <a:pPr algn="l" eaLnBrk="1" fontAlgn="auto" hangingPunct="1">
              <a:lnSpc>
                <a:spcPct val="100000"/>
              </a:lnSpc>
              <a:spcAft>
                <a:spcPts val="0"/>
              </a:spcAft>
              <a:defRPr/>
            </a:pPr>
            <a:r>
              <a:rPr lang="lt-LT" sz="1400" i="1" dirty="0">
                <a:solidFill>
                  <a:schemeClr val="accent4">
                    <a:lumMod val="50000"/>
                  </a:schemeClr>
                </a:solidFill>
                <a:latin typeface="Antonio Bold"/>
              </a:rPr>
              <a:t>	(jei jį naudojat, tolesnes 7–1</a:t>
            </a:r>
            <a:r>
              <a:rPr lang="en-US" sz="1400" i="1" dirty="0">
                <a:solidFill>
                  <a:schemeClr val="accent4">
                    <a:lumMod val="50000"/>
                  </a:schemeClr>
                </a:solidFill>
                <a:latin typeface="Antonio Bold"/>
              </a:rPr>
              <a:t>7</a:t>
            </a:r>
            <a:r>
              <a:rPr lang="lt-LT" sz="1400" i="1" dirty="0">
                <a:solidFill>
                  <a:schemeClr val="accent4">
                    <a:lumMod val="50000"/>
                  </a:schemeClr>
                </a:solidFill>
                <a:latin typeface="Antonio Bold"/>
              </a:rPr>
              <a:t> skaidres galima praleisti ir eiti prie klausimų,</a:t>
            </a:r>
          </a:p>
          <a:p>
            <a:pPr algn="l" eaLnBrk="1" fontAlgn="auto" hangingPunct="1">
              <a:lnSpc>
                <a:spcPct val="100000"/>
              </a:lnSpc>
              <a:spcAft>
                <a:spcPts val="0"/>
              </a:spcAft>
              <a:defRPr/>
            </a:pPr>
            <a:r>
              <a:rPr lang="lt-LT" sz="1400" i="1" dirty="0">
                <a:solidFill>
                  <a:schemeClr val="accent4">
                    <a:lumMod val="50000"/>
                  </a:schemeClr>
                </a:solidFill>
                <a:latin typeface="Antonio Bold"/>
              </a:rPr>
              <a:t>	 bet galima šias skaidres naudoti ir kaip priminimą)</a:t>
            </a:r>
            <a:endParaRPr lang="lt-LT" sz="1100" b="1" i="1" dirty="0">
              <a:solidFill>
                <a:schemeClr val="accent4">
                  <a:lumMod val="50000"/>
                </a:schemeClr>
              </a:solidFill>
              <a:latin typeface="Antonio Bold"/>
            </a:endParaRPr>
          </a:p>
          <a:p>
            <a:pPr marL="457200" indent="-457200" algn="l" eaLnBrk="1" fontAlgn="auto" hangingPunct="1">
              <a:spcAft>
                <a:spcPts val="0"/>
              </a:spcAft>
              <a:buFont typeface="Arial" panose="020B0604020202020204" pitchFamily="34" charset="0"/>
              <a:buChar char="•"/>
              <a:defRPr/>
            </a:pPr>
            <a:r>
              <a:rPr lang="en-US" sz="2000" b="1" dirty="0">
                <a:solidFill>
                  <a:schemeClr val="accent4">
                    <a:lumMod val="50000"/>
                  </a:schemeClr>
                </a:solidFill>
                <a:latin typeface="Antonio Bold"/>
              </a:rPr>
              <a:t>7</a:t>
            </a:r>
            <a:r>
              <a:rPr lang="lt-LT" sz="2000" b="1" dirty="0">
                <a:solidFill>
                  <a:schemeClr val="accent4">
                    <a:lumMod val="50000"/>
                  </a:schemeClr>
                </a:solidFill>
                <a:latin typeface="Antonio Bold"/>
              </a:rPr>
              <a:t>–</a:t>
            </a:r>
            <a:r>
              <a:rPr lang="en-US" sz="2000" b="1" dirty="0">
                <a:solidFill>
                  <a:schemeClr val="accent4">
                    <a:lumMod val="50000"/>
                  </a:schemeClr>
                </a:solidFill>
                <a:latin typeface="Antonio Bold"/>
              </a:rPr>
              <a:t>19 </a:t>
            </a:r>
            <a:r>
              <a:rPr lang="lt-LT" sz="2000" b="1" dirty="0">
                <a:solidFill>
                  <a:schemeClr val="accent4">
                    <a:lumMod val="50000"/>
                  </a:schemeClr>
                </a:solidFill>
                <a:latin typeface="Antonio Bold"/>
              </a:rPr>
              <a:t>SKAIDRĖSE pateiktos pagrindinės mintys iš temos vaizdo pristatymo</a:t>
            </a:r>
            <a:r>
              <a:rPr lang="lt-LT" sz="2000" b="1" dirty="0">
                <a:solidFill>
                  <a:srgbClr val="003399"/>
                </a:solidFill>
                <a:latin typeface="Antonio Bold"/>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3" descr="Paveikslėlis, kuriame yra asmuo&#10;&#10;Automatiškai sugeneruotas aprašymas">
            <a:extLst>
              <a:ext uri="{FF2B5EF4-FFF2-40B4-BE49-F238E27FC236}">
                <a16:creationId xmlns:a16="http://schemas.microsoft.com/office/drawing/2014/main" id="{CED7DBAC-C027-2BC8-22A7-5F490B423727}"/>
              </a:ext>
            </a:extLst>
          </p:cNvPr>
          <p:cNvPicPr>
            <a:picLocks noChangeAspect="1"/>
          </p:cNvPicPr>
          <p:nvPr/>
        </p:nvPicPr>
        <p:blipFill rotWithShape="1">
          <a:blip r:embed="rId2">
            <a:extLst>
              <a:ext uri="{28A0092B-C50C-407E-A947-70E740481C1C}">
                <a14:useLocalDpi xmlns:a14="http://schemas.microsoft.com/office/drawing/2010/main" val="0"/>
              </a:ext>
            </a:extLst>
          </a:blip>
          <a:srcRect l="13421" r="16257"/>
          <a:stretch/>
        </p:blipFill>
        <p:spPr>
          <a:xfrm>
            <a:off x="20" y="10"/>
            <a:ext cx="7252212" cy="6857990"/>
          </a:xfrm>
          <a:prstGeom prst="rect">
            <a:avLst/>
          </a:prstGeom>
        </p:spPr>
      </p:pic>
      <p:sp>
        <p:nvSpPr>
          <p:cNvPr id="193" name="Rectangle 19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3" name="Turinio vietos rezervavimo ženklas 2">
            <a:extLst>
              <a:ext uri="{FF2B5EF4-FFF2-40B4-BE49-F238E27FC236}">
                <a16:creationId xmlns:a16="http://schemas.microsoft.com/office/drawing/2014/main" id="{EE4C9C30-9509-4F18-BFBF-21BA603BC749}"/>
              </a:ext>
            </a:extLst>
          </p:cNvPr>
          <p:cNvSpPr>
            <a:spLocks noGrp="1" noChangeArrowheads="1"/>
          </p:cNvSpPr>
          <p:nvPr>
            <p:ph idx="1"/>
          </p:nvPr>
        </p:nvSpPr>
        <p:spPr>
          <a:xfrm>
            <a:off x="5648706" y="188640"/>
            <a:ext cx="3243773" cy="5988323"/>
          </a:xfrm>
        </p:spPr>
        <p:txBody>
          <a:bodyPr>
            <a:noAutofit/>
          </a:bodyPr>
          <a:lstStyle/>
          <a:p>
            <a:pPr marL="0" indent="0" algn="r" eaLnBrk="1" hangingPunct="1">
              <a:buFont typeface="Arial" panose="020B0604020202020204" pitchFamily="34" charset="0"/>
              <a:buNone/>
            </a:pPr>
            <a:r>
              <a:rPr lang="lt-LT" altLang="lt-LT" sz="2800" dirty="0">
                <a:latin typeface="Antonio Bold" charset="-70"/>
              </a:rPr>
              <a:t>Popiežius Pranciškus, pakviesdamas visą </a:t>
            </a:r>
            <a:r>
              <a:rPr lang="lt-LT" altLang="lt-LT" sz="2800" b="1" dirty="0">
                <a:latin typeface="Antonio Bold" charset="-70"/>
              </a:rPr>
              <a:t>Bažnyčią</a:t>
            </a:r>
            <a:r>
              <a:rPr lang="lt-LT" altLang="lt-LT" sz="2800" dirty="0">
                <a:latin typeface="Antonio Bold" charset="-70"/>
              </a:rPr>
              <a:t> į sinodinį kelią, norėjo, kad ji labiau atitiktų tai, ką kiekvieną sekmadienį išpažįstame tardami Tikėjimo simbolio žodžius. </a:t>
            </a:r>
          </a:p>
          <a:p>
            <a:pPr marL="0" indent="0" algn="r" eaLnBrk="1" hangingPunct="1">
              <a:buFont typeface="Arial" panose="020B0604020202020204" pitchFamily="34" charset="0"/>
              <a:buNone/>
            </a:pPr>
            <a:r>
              <a:rPr lang="lt-LT" altLang="lt-LT" sz="2800" dirty="0">
                <a:latin typeface="Antonio Bold" charset="-70"/>
              </a:rPr>
              <a:t>Kad ji būtų labiau </a:t>
            </a:r>
            <a:r>
              <a:rPr lang="lt-LT" altLang="lt-LT" sz="2800" b="1" dirty="0">
                <a:latin typeface="Antonio Bold" charset="-70"/>
              </a:rPr>
              <a:t>vieninga</a:t>
            </a:r>
            <a:r>
              <a:rPr lang="lt-LT" altLang="lt-LT" sz="2800" dirty="0">
                <a:latin typeface="Antonio Bold" charset="-70"/>
              </a:rPr>
              <a:t>, labiau </a:t>
            </a:r>
            <a:r>
              <a:rPr lang="lt-LT" altLang="lt-LT" sz="2800" b="1" dirty="0">
                <a:latin typeface="Antonio Bold" charset="-70"/>
              </a:rPr>
              <a:t>šventa</a:t>
            </a:r>
            <a:r>
              <a:rPr lang="lt-LT" altLang="lt-LT" sz="2800" dirty="0">
                <a:latin typeface="Antonio Bold" charset="-70"/>
              </a:rPr>
              <a:t>, labiau </a:t>
            </a:r>
            <a:r>
              <a:rPr lang="lt-LT" altLang="lt-LT" sz="2800" b="1" dirty="0">
                <a:latin typeface="Antonio Bold" charset="-70"/>
              </a:rPr>
              <a:t>katalikiška, </a:t>
            </a:r>
            <a:r>
              <a:rPr lang="lt-LT" altLang="lt-LT" sz="2800" dirty="0">
                <a:latin typeface="Antonio Bold" charset="-70"/>
              </a:rPr>
              <a:t>tai yra </a:t>
            </a:r>
            <a:r>
              <a:rPr lang="lt-LT" altLang="lt-LT" sz="2800" b="1" dirty="0">
                <a:latin typeface="Antonio Bold" charset="-70"/>
              </a:rPr>
              <a:t>visuotinė</a:t>
            </a:r>
            <a:r>
              <a:rPr lang="lt-LT" altLang="lt-LT" sz="2800" dirty="0">
                <a:latin typeface="Antonio Bold" charset="-70"/>
              </a:rPr>
              <a:t>, labiau </a:t>
            </a:r>
            <a:r>
              <a:rPr lang="lt-LT" altLang="lt-LT" sz="2800" b="1" dirty="0">
                <a:latin typeface="Antonio Bold" charset="-70"/>
              </a:rPr>
              <a:t>apaštalinė</a:t>
            </a:r>
            <a:r>
              <a:rPr lang="lt-LT" altLang="lt-LT" sz="2800" dirty="0">
                <a:latin typeface="Antonio Bold" charset="-70"/>
              </a:rPr>
              <a:t>. </a:t>
            </a:r>
            <a:endParaRPr lang="lt-LT" altLang="lt-LT" sz="2800" b="1" dirty="0">
              <a:latin typeface="Antonio Bold" charset="-7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3" descr="Paveikslėlis, kuriame yra žemė, medžio&#10;&#10;Automatiškai sugeneruotas aprašymas">
            <a:extLst>
              <a:ext uri="{FF2B5EF4-FFF2-40B4-BE49-F238E27FC236}">
                <a16:creationId xmlns:a16="http://schemas.microsoft.com/office/drawing/2014/main" id="{2B3908E8-C1CA-19F7-1D81-4F85CC43495A}"/>
              </a:ext>
            </a:extLst>
          </p:cNvPr>
          <p:cNvPicPr>
            <a:picLocks noChangeAspect="1"/>
          </p:cNvPicPr>
          <p:nvPr/>
        </p:nvPicPr>
        <p:blipFill rotWithShape="1">
          <a:blip r:embed="rId2">
            <a:extLst>
              <a:ext uri="{28A0092B-C50C-407E-A947-70E740481C1C}">
                <a14:useLocalDpi xmlns:a14="http://schemas.microsoft.com/office/drawing/2010/main" val="0"/>
              </a:ext>
            </a:extLst>
          </a:blip>
          <a:srcRect l="14423" r="25101" b="4430"/>
          <a:stretch/>
        </p:blipFill>
        <p:spPr>
          <a:xfrm>
            <a:off x="2642616" y="10"/>
            <a:ext cx="6501384" cy="6857990"/>
          </a:xfrm>
          <a:prstGeom prst="rect">
            <a:avLst/>
          </a:prstGeom>
        </p:spPr>
      </p:pic>
      <p:sp>
        <p:nvSpPr>
          <p:cNvPr id="193" name="Rectangle 19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5" name="Rectangle 19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3" name="Turinio vietos rezervavimo ženklas 2">
            <a:extLst>
              <a:ext uri="{FF2B5EF4-FFF2-40B4-BE49-F238E27FC236}">
                <a16:creationId xmlns:a16="http://schemas.microsoft.com/office/drawing/2014/main" id="{EE4C9C30-9509-4F18-BFBF-21BA603BC749}"/>
              </a:ext>
            </a:extLst>
          </p:cNvPr>
          <p:cNvSpPr>
            <a:spLocks noGrp="1" noChangeArrowheads="1"/>
          </p:cNvSpPr>
          <p:nvPr>
            <p:ph idx="1"/>
          </p:nvPr>
        </p:nvSpPr>
        <p:spPr>
          <a:xfrm>
            <a:off x="339706" y="1052736"/>
            <a:ext cx="3645608" cy="5544616"/>
          </a:xfrm>
        </p:spPr>
        <p:txBody>
          <a:bodyPr anchor="t">
            <a:noAutofit/>
          </a:bodyPr>
          <a:lstStyle/>
          <a:p>
            <a:pPr marL="0" indent="0" eaLnBrk="1" hangingPunct="1">
              <a:buFont typeface="Arial" panose="020B0604020202020204" pitchFamily="34" charset="0"/>
              <a:buNone/>
            </a:pPr>
            <a:r>
              <a:rPr lang="lt-LT" altLang="lt-LT" sz="2800" dirty="0">
                <a:latin typeface="Antonio Bold" charset="-70"/>
              </a:rPr>
              <a:t>Iškilo koks nors svarbus klausimas? Atsakymai gali būti įvairūs? </a:t>
            </a:r>
          </a:p>
          <a:p>
            <a:pPr marL="0" indent="0" eaLnBrk="1" hangingPunct="1">
              <a:buFont typeface="Arial" panose="020B0604020202020204" pitchFamily="34" charset="0"/>
              <a:buNone/>
            </a:pPr>
            <a:endParaRPr lang="lt-LT" altLang="lt-LT" sz="2800" dirty="0">
              <a:latin typeface="Antonio Bold" charset="-70"/>
            </a:endParaRPr>
          </a:p>
          <a:p>
            <a:pPr marL="0" indent="0" eaLnBrk="1" hangingPunct="1">
              <a:buFont typeface="Arial" panose="020B0604020202020204" pitchFamily="34" charset="0"/>
              <a:buNone/>
            </a:pPr>
            <a:r>
              <a:rPr lang="lt-LT" altLang="lt-LT" sz="2800" dirty="0">
                <a:latin typeface="Antonio Bold" charset="-70"/>
              </a:rPr>
              <a:t>Reikia susirinkti svarstyti. Susirenka visi, kam tai rūpi. </a:t>
            </a:r>
          </a:p>
          <a:p>
            <a:pPr marL="0" indent="0" eaLnBrk="1" hangingPunct="1">
              <a:buFont typeface="Arial" panose="020B0604020202020204" pitchFamily="34" charset="0"/>
              <a:buNone/>
            </a:pPr>
            <a:endParaRPr lang="lt-LT" altLang="lt-LT" sz="2800" dirty="0">
              <a:latin typeface="Antonio Bold" charset="-70"/>
            </a:endParaRPr>
          </a:p>
          <a:p>
            <a:pPr marL="0" indent="0" eaLnBrk="1" hangingPunct="1">
              <a:buFont typeface="Arial" panose="020B0604020202020204" pitchFamily="34" charset="0"/>
              <a:buNone/>
            </a:pPr>
            <a:r>
              <a:rPr lang="lt-LT" altLang="lt-LT" sz="2800" dirty="0">
                <a:latin typeface="Antonio Bold" charset="-70"/>
              </a:rPr>
              <a:t>Kiekvienas save gerbiantis žmogus turi teisę, o dažnai ir pareigą išsakyti savo nuomonę ir ją apginti.</a:t>
            </a:r>
            <a:endParaRPr lang="lt-LT" altLang="lt-LT" sz="2800" b="1" dirty="0">
              <a:latin typeface="Antonio Bold" charset="-70"/>
            </a:endParaRPr>
          </a:p>
        </p:txBody>
      </p:sp>
    </p:spTree>
    <p:extLst>
      <p:ext uri="{BB962C8B-B14F-4D97-AF65-F5344CB8AC3E}">
        <p14:creationId xmlns:p14="http://schemas.microsoft.com/office/powerpoint/2010/main" val="184850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3" descr="Paveikslėlis, kuriame yra kalnų dviratis, laukas, žemė, pastatas&#10;&#10;Automatiškai sugeneruotas aprašymas">
            <a:extLst>
              <a:ext uri="{FF2B5EF4-FFF2-40B4-BE49-F238E27FC236}">
                <a16:creationId xmlns:a16="http://schemas.microsoft.com/office/drawing/2014/main" id="{43CEE3FD-AEAF-C4EC-5769-042417BE4E2F}"/>
              </a:ext>
            </a:extLst>
          </p:cNvPr>
          <p:cNvPicPr>
            <a:picLocks noChangeAspect="1"/>
          </p:cNvPicPr>
          <p:nvPr/>
        </p:nvPicPr>
        <p:blipFill rotWithShape="1">
          <a:blip r:embed="rId2">
            <a:extLst>
              <a:ext uri="{28A0092B-C50C-407E-A947-70E740481C1C}">
                <a14:useLocalDpi xmlns:a14="http://schemas.microsoft.com/office/drawing/2010/main" val="0"/>
              </a:ext>
            </a:extLst>
          </a:blip>
          <a:srcRect t="8483" r="1" b="2959"/>
          <a:stretch/>
        </p:blipFill>
        <p:spPr>
          <a:xfrm>
            <a:off x="20" y="10"/>
            <a:ext cx="5807941"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10243" name="Turinio vietos rezervavimo ženklas 2">
            <a:extLst>
              <a:ext uri="{FF2B5EF4-FFF2-40B4-BE49-F238E27FC236}">
                <a16:creationId xmlns:a16="http://schemas.microsoft.com/office/drawing/2014/main" id="{EE4C9C30-9509-4F18-BFBF-21BA603BC749}"/>
              </a:ext>
            </a:extLst>
          </p:cNvPr>
          <p:cNvSpPr>
            <a:spLocks noGrp="1" noChangeArrowheads="1"/>
          </p:cNvSpPr>
          <p:nvPr>
            <p:ph idx="1"/>
          </p:nvPr>
        </p:nvSpPr>
        <p:spPr>
          <a:xfrm>
            <a:off x="6004563" y="188640"/>
            <a:ext cx="2766819" cy="6480720"/>
          </a:xfrm>
        </p:spPr>
        <p:txBody>
          <a:bodyPr>
            <a:normAutofit lnSpcReduction="10000"/>
          </a:bodyPr>
          <a:lstStyle/>
          <a:p>
            <a:pPr marL="0" indent="0" algn="ctr" eaLnBrk="1" hangingPunct="1">
              <a:buFont typeface="Arial" panose="020B0604020202020204" pitchFamily="34" charset="0"/>
              <a:buNone/>
            </a:pPr>
            <a:r>
              <a:rPr lang="lt-LT" altLang="lt-LT" sz="2800" b="1" dirty="0">
                <a:solidFill>
                  <a:schemeClr val="accent1">
                    <a:lumMod val="50000"/>
                  </a:schemeClr>
                </a:solidFill>
                <a:latin typeface="Antonio Bold" charset="-70"/>
              </a:rPr>
              <a:t>KLAUSYKIMĖS ŠVENTOSIOS DVASIOS KLAUSYDAMIESI VIENI KITŲ.</a:t>
            </a:r>
          </a:p>
          <a:p>
            <a:pPr marL="0" indent="0" algn="ctr" eaLnBrk="1" hangingPunct="1">
              <a:buFont typeface="Arial" panose="020B0604020202020204" pitchFamily="34" charset="0"/>
              <a:buNone/>
            </a:pPr>
            <a:endParaRPr lang="lt-LT" altLang="lt-LT" sz="2800" dirty="0">
              <a:latin typeface="Antonio Bold" charset="-70"/>
            </a:endParaRPr>
          </a:p>
          <a:p>
            <a:pPr marL="0" indent="0" algn="ctr" eaLnBrk="1" hangingPunct="1">
              <a:buFont typeface="Arial" panose="020B0604020202020204" pitchFamily="34" charset="0"/>
              <a:buNone/>
            </a:pPr>
            <a:r>
              <a:rPr lang="lt-LT" altLang="lt-LT" sz="2800" dirty="0">
                <a:latin typeface="Antonio Bold" charset="-70"/>
              </a:rPr>
              <a:t>Ši visus metus mus lydėjusi mintis yra </a:t>
            </a:r>
            <a:r>
              <a:rPr lang="lt-LT" altLang="lt-LT" sz="2800" b="1" dirty="0" err="1">
                <a:latin typeface="Antonio Bold" charset="-70"/>
              </a:rPr>
              <a:t>sinodiškumo</a:t>
            </a:r>
            <a:r>
              <a:rPr lang="lt-LT" altLang="lt-LT" sz="2800" b="1" dirty="0">
                <a:latin typeface="Antonio Bold" charset="-70"/>
              </a:rPr>
              <a:t> apibrėžimas. </a:t>
            </a:r>
          </a:p>
          <a:p>
            <a:pPr marL="0" indent="0" algn="ctr" eaLnBrk="1" hangingPunct="1">
              <a:buFont typeface="Arial" panose="020B0604020202020204" pitchFamily="34" charset="0"/>
              <a:buNone/>
            </a:pPr>
            <a:r>
              <a:rPr lang="lt-LT" altLang="lt-LT" sz="2800" dirty="0">
                <a:latin typeface="Antonio Bold" charset="-70"/>
              </a:rPr>
              <a:t>Be to, nepamirškime Viešpaties žodžių: </a:t>
            </a:r>
            <a:r>
              <a:rPr lang="lt-LT" altLang="lt-LT" sz="2800" b="1" dirty="0">
                <a:latin typeface="Antonio Bold" charset="-70"/>
              </a:rPr>
              <a:t>„Jei tylėsiu, akmenys ims šaukti...“ </a:t>
            </a:r>
            <a:endParaRPr lang="lt-LT" altLang="lt-LT" sz="1600" b="1" dirty="0">
              <a:latin typeface="Antonio Bold" charset="-70"/>
            </a:endParaRPr>
          </a:p>
        </p:txBody>
      </p:sp>
    </p:spTree>
    <p:extLst>
      <p:ext uri="{BB962C8B-B14F-4D97-AF65-F5344CB8AC3E}">
        <p14:creationId xmlns:p14="http://schemas.microsoft.com/office/powerpoint/2010/main" val="2877945394"/>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1482</Words>
  <Application>Microsoft Office PowerPoint</Application>
  <PresentationFormat>On-screen Show (4:3)</PresentationFormat>
  <Paragraphs>123</Paragraphs>
  <Slides>28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Meiryo</vt:lpstr>
      <vt:lpstr>Antonio Bold</vt:lpstr>
      <vt:lpstr>Arial</vt:lpstr>
      <vt:lpstr>Calibri</vt:lpstr>
      <vt:lpstr>Calibri Light</vt:lpstr>
      <vt:lpstr>Montserrat Semi-Bold</vt:lpstr>
      <vt:lpstr>Trebuchet MS</vt:lpstr>
      <vt:lpstr>„Office“ tema</vt:lpstr>
      <vt:lpstr>PowerPoint Presentation</vt:lpstr>
      <vt:lpstr>PowerPoint Presentation</vt:lpstr>
      <vt:lpstr>PowerPoint Presentation</vt:lpstr>
      <vt:lpstr>Iš Apaštalų darbų: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Kauno Kurija</dc:creator>
  <cp:lastModifiedBy>Dalė Šmerauskaitė</cp:lastModifiedBy>
  <cp:revision>77</cp:revision>
  <dcterms:created xsi:type="dcterms:W3CDTF">2021-11-09T21:55:59Z</dcterms:created>
  <dcterms:modified xsi:type="dcterms:W3CDTF">2022-05-13T23:21:46Z</dcterms:modified>
</cp:coreProperties>
</file>