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89" r:id="rId2"/>
    <p:sldId id="256" r:id="rId3"/>
    <p:sldId id="258" r:id="rId4"/>
    <p:sldId id="344" r:id="rId5"/>
    <p:sldId id="260" r:id="rId6"/>
    <p:sldId id="262" r:id="rId7"/>
    <p:sldId id="314" r:id="rId8"/>
    <p:sldId id="320" r:id="rId9"/>
    <p:sldId id="348" r:id="rId10"/>
    <p:sldId id="331" r:id="rId11"/>
    <p:sldId id="332" r:id="rId12"/>
    <p:sldId id="342" r:id="rId13"/>
    <p:sldId id="349" r:id="rId14"/>
    <p:sldId id="333" r:id="rId15"/>
    <p:sldId id="334" r:id="rId16"/>
    <p:sldId id="335" r:id="rId17"/>
    <p:sldId id="350" r:id="rId18"/>
    <p:sldId id="337" r:id="rId19"/>
    <p:sldId id="343" r:id="rId20"/>
    <p:sldId id="338" r:id="rId21"/>
    <p:sldId id="351" r:id="rId22"/>
    <p:sldId id="336" r:id="rId23"/>
    <p:sldId id="259" r:id="rId24"/>
    <p:sldId id="318" r:id="rId25"/>
    <p:sldId id="319" r:id="rId26"/>
    <p:sldId id="329" r:id="rId27"/>
    <p:sldId id="315" r:id="rId28"/>
    <p:sldId id="263" r:id="rId29"/>
    <p:sldId id="316" r:id="rId30"/>
    <p:sldId id="317" r:id="rId31"/>
    <p:sldId id="257" r:id="rId32"/>
  </p:sldIdLst>
  <p:sldSz cx="9144000" cy="6858000" type="screen4x3"/>
  <p:notesSz cx="6858000" cy="9144000"/>
  <p:defaultTextStyle>
    <a:defPPr>
      <a:defRPr lang="lt-L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ida" initials="V" lastIdx="1" clrIdx="0">
    <p:extLst>
      <p:ext uri="{19B8F6BF-5375-455C-9EA6-DF929625EA0E}">
        <p15:presenceInfo xmlns:p15="http://schemas.microsoft.com/office/powerpoint/2012/main" userId="Vai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782"/>
    <a:srgbClr val="666633"/>
    <a:srgbClr val="003399"/>
    <a:srgbClr val="55352A"/>
    <a:srgbClr val="86B893"/>
    <a:srgbClr val="3F3151"/>
    <a:srgbClr val="EFDA81"/>
    <a:srgbClr val="4D009A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77" autoAdjust="0"/>
  </p:normalViewPr>
  <p:slideViewPr>
    <p:cSldViewPr>
      <p:cViewPr varScale="1">
        <p:scale>
          <a:sx n="119" d="100"/>
          <a:sy n="119" d="100"/>
        </p:scale>
        <p:origin x="4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C2E2EC-2B10-4E05-BFD9-B0B2FEDAC44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44E4D6-7944-43D1-BE07-4231534BED9C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/>
            <a:t>AUTORITETAS IR DALYVAVIMAS,</a:t>
          </a:r>
          <a:endParaRPr lang="en-US" dirty="0"/>
        </a:p>
      </dgm:t>
    </dgm:pt>
    <dgm:pt modelId="{7A9B4CA0-F114-444B-B6B6-5088ECB68B16}" type="parTrans" cxnId="{9CF92DF7-CDC5-4B31-B618-4B033C1D2824}">
      <dgm:prSet/>
      <dgm:spPr/>
      <dgm:t>
        <a:bodyPr/>
        <a:lstStyle/>
        <a:p>
          <a:endParaRPr lang="en-US"/>
        </a:p>
      </dgm:t>
    </dgm:pt>
    <dgm:pt modelId="{2E73FF16-839C-4209-B7ED-2A59BCDB7F3B}" type="sibTrans" cxnId="{9CF92DF7-CDC5-4B31-B618-4B033C1D2824}">
      <dgm:prSet/>
      <dgm:spPr/>
      <dgm:t>
        <a:bodyPr/>
        <a:lstStyle/>
        <a:p>
          <a:endParaRPr lang="en-US"/>
        </a:p>
      </dgm:t>
    </dgm:pt>
    <dgm:pt modelId="{72B887B6-B496-4B2B-AC5D-7019CD3653E1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/>
            <a:t>SPRENDIMŲ PRIĖMIMAS</a:t>
          </a:r>
          <a:endParaRPr lang="en-US" dirty="0"/>
        </a:p>
      </dgm:t>
    </dgm:pt>
    <dgm:pt modelId="{B049D744-1606-4BE2-A43D-B0F1718875F2}" type="parTrans" cxnId="{6EB6479A-6496-4DA1-843C-44B8A67585BB}">
      <dgm:prSet/>
      <dgm:spPr/>
      <dgm:t>
        <a:bodyPr/>
        <a:lstStyle/>
        <a:p>
          <a:endParaRPr lang="en-US"/>
        </a:p>
      </dgm:t>
    </dgm:pt>
    <dgm:pt modelId="{038975B6-ED6D-48FF-8B6F-93024FB119E5}" type="sibTrans" cxnId="{6EB6479A-6496-4DA1-843C-44B8A67585BB}">
      <dgm:prSet/>
      <dgm:spPr/>
      <dgm:t>
        <a:bodyPr/>
        <a:lstStyle/>
        <a:p>
          <a:endParaRPr lang="en-US"/>
        </a:p>
      </dgm:t>
    </dgm:pt>
    <dgm:pt modelId="{820F5B1B-718E-4429-A2E4-BF39BFF83104}" type="pres">
      <dgm:prSet presAssocID="{1CC2E2EC-2B10-4E05-BFD9-B0B2FEDAC445}" presName="vert0" presStyleCnt="0">
        <dgm:presLayoutVars>
          <dgm:dir/>
          <dgm:animOne val="branch"/>
          <dgm:animLvl val="lvl"/>
        </dgm:presLayoutVars>
      </dgm:prSet>
      <dgm:spPr/>
    </dgm:pt>
    <dgm:pt modelId="{96D4DAA3-9401-4F62-A2B5-53D3D8921BDD}" type="pres">
      <dgm:prSet presAssocID="{1644E4D6-7944-43D1-BE07-4231534BED9C}" presName="thickLine" presStyleLbl="alignNode1" presStyleIdx="0" presStyleCnt="2"/>
      <dgm:spPr/>
    </dgm:pt>
    <dgm:pt modelId="{D2E4A898-7340-4812-8ADB-95431F028E8F}" type="pres">
      <dgm:prSet presAssocID="{1644E4D6-7944-43D1-BE07-4231534BED9C}" presName="horz1" presStyleCnt="0"/>
      <dgm:spPr/>
    </dgm:pt>
    <dgm:pt modelId="{05344EAC-ADD6-4813-878D-0BF4E11AA49B}" type="pres">
      <dgm:prSet presAssocID="{1644E4D6-7944-43D1-BE07-4231534BED9C}" presName="tx1" presStyleLbl="revTx" presStyleIdx="0" presStyleCnt="2"/>
      <dgm:spPr/>
    </dgm:pt>
    <dgm:pt modelId="{E24B10CA-C720-454D-A5C2-35AF74DA0479}" type="pres">
      <dgm:prSet presAssocID="{1644E4D6-7944-43D1-BE07-4231534BED9C}" presName="vert1" presStyleCnt="0"/>
      <dgm:spPr/>
    </dgm:pt>
    <dgm:pt modelId="{011A2601-B311-4930-9032-F70BA238A492}" type="pres">
      <dgm:prSet presAssocID="{72B887B6-B496-4B2B-AC5D-7019CD3653E1}" presName="thickLine" presStyleLbl="alignNode1" presStyleIdx="1" presStyleCnt="2"/>
      <dgm:spPr/>
    </dgm:pt>
    <dgm:pt modelId="{B5D7D1F4-DCED-4828-AB07-9103E8FA5834}" type="pres">
      <dgm:prSet presAssocID="{72B887B6-B496-4B2B-AC5D-7019CD3653E1}" presName="horz1" presStyleCnt="0"/>
      <dgm:spPr/>
    </dgm:pt>
    <dgm:pt modelId="{1F1D6D7E-916E-48F4-B2E3-3B4FF787B075}" type="pres">
      <dgm:prSet presAssocID="{72B887B6-B496-4B2B-AC5D-7019CD3653E1}" presName="tx1" presStyleLbl="revTx" presStyleIdx="1" presStyleCnt="2" custLinFactNeighborX="-241" custLinFactNeighborY="-16844"/>
      <dgm:spPr/>
    </dgm:pt>
    <dgm:pt modelId="{C1ECC25B-7B20-4585-8BC3-D65EBCD34048}" type="pres">
      <dgm:prSet presAssocID="{72B887B6-B496-4B2B-AC5D-7019CD3653E1}" presName="vert1" presStyleCnt="0"/>
      <dgm:spPr/>
    </dgm:pt>
  </dgm:ptLst>
  <dgm:cxnLst>
    <dgm:cxn modelId="{D15BFB24-4C7C-493A-84FC-E03262009B64}" type="presOf" srcId="{1CC2E2EC-2B10-4E05-BFD9-B0B2FEDAC445}" destId="{820F5B1B-718E-4429-A2E4-BF39BFF83104}" srcOrd="0" destOrd="0" presId="urn:microsoft.com/office/officeart/2008/layout/LinedList"/>
    <dgm:cxn modelId="{6EB6479A-6496-4DA1-843C-44B8A67585BB}" srcId="{1CC2E2EC-2B10-4E05-BFD9-B0B2FEDAC445}" destId="{72B887B6-B496-4B2B-AC5D-7019CD3653E1}" srcOrd="1" destOrd="0" parTransId="{B049D744-1606-4BE2-A43D-B0F1718875F2}" sibTransId="{038975B6-ED6D-48FF-8B6F-93024FB119E5}"/>
    <dgm:cxn modelId="{E478FFC5-053C-498D-80AF-A73198E1E36F}" type="presOf" srcId="{1644E4D6-7944-43D1-BE07-4231534BED9C}" destId="{05344EAC-ADD6-4813-878D-0BF4E11AA49B}" srcOrd="0" destOrd="0" presId="urn:microsoft.com/office/officeart/2008/layout/LinedList"/>
    <dgm:cxn modelId="{CFD223E4-7B0A-43FC-93C5-F121CC8B4152}" type="presOf" srcId="{72B887B6-B496-4B2B-AC5D-7019CD3653E1}" destId="{1F1D6D7E-916E-48F4-B2E3-3B4FF787B075}" srcOrd="0" destOrd="0" presId="urn:microsoft.com/office/officeart/2008/layout/LinedList"/>
    <dgm:cxn modelId="{9CF92DF7-CDC5-4B31-B618-4B033C1D2824}" srcId="{1CC2E2EC-2B10-4E05-BFD9-B0B2FEDAC445}" destId="{1644E4D6-7944-43D1-BE07-4231534BED9C}" srcOrd="0" destOrd="0" parTransId="{7A9B4CA0-F114-444B-B6B6-5088ECB68B16}" sibTransId="{2E73FF16-839C-4209-B7ED-2A59BCDB7F3B}"/>
    <dgm:cxn modelId="{0F53FC28-3160-43EF-8ACE-2C51D5CABA2E}" type="presParOf" srcId="{820F5B1B-718E-4429-A2E4-BF39BFF83104}" destId="{96D4DAA3-9401-4F62-A2B5-53D3D8921BDD}" srcOrd="0" destOrd="0" presId="urn:microsoft.com/office/officeart/2008/layout/LinedList"/>
    <dgm:cxn modelId="{C39800E7-0F26-4BAD-9F3F-BB208B04AB72}" type="presParOf" srcId="{820F5B1B-718E-4429-A2E4-BF39BFF83104}" destId="{D2E4A898-7340-4812-8ADB-95431F028E8F}" srcOrd="1" destOrd="0" presId="urn:microsoft.com/office/officeart/2008/layout/LinedList"/>
    <dgm:cxn modelId="{FF28BAC8-870D-46AB-BB39-6292395D2568}" type="presParOf" srcId="{D2E4A898-7340-4812-8ADB-95431F028E8F}" destId="{05344EAC-ADD6-4813-878D-0BF4E11AA49B}" srcOrd="0" destOrd="0" presId="urn:microsoft.com/office/officeart/2008/layout/LinedList"/>
    <dgm:cxn modelId="{EB9C21F0-F850-4B05-AE9A-F15A8E57CF8F}" type="presParOf" srcId="{D2E4A898-7340-4812-8ADB-95431F028E8F}" destId="{E24B10CA-C720-454D-A5C2-35AF74DA0479}" srcOrd="1" destOrd="0" presId="urn:microsoft.com/office/officeart/2008/layout/LinedList"/>
    <dgm:cxn modelId="{298BCA2D-583E-43BC-BF9E-C83C9C1B956F}" type="presParOf" srcId="{820F5B1B-718E-4429-A2E4-BF39BFF83104}" destId="{011A2601-B311-4930-9032-F70BA238A492}" srcOrd="2" destOrd="0" presId="urn:microsoft.com/office/officeart/2008/layout/LinedList"/>
    <dgm:cxn modelId="{20D949A9-6118-4B1A-B25D-4287F11C5659}" type="presParOf" srcId="{820F5B1B-718E-4429-A2E4-BF39BFF83104}" destId="{B5D7D1F4-DCED-4828-AB07-9103E8FA5834}" srcOrd="3" destOrd="0" presId="urn:microsoft.com/office/officeart/2008/layout/LinedList"/>
    <dgm:cxn modelId="{373DF211-0C7B-44DA-BEA7-CA9E865D4A57}" type="presParOf" srcId="{B5D7D1F4-DCED-4828-AB07-9103E8FA5834}" destId="{1F1D6D7E-916E-48F4-B2E3-3B4FF787B075}" srcOrd="0" destOrd="0" presId="urn:microsoft.com/office/officeart/2008/layout/LinedList"/>
    <dgm:cxn modelId="{436C4834-F518-4BE8-B756-86D60364BB26}" type="presParOf" srcId="{B5D7D1F4-DCED-4828-AB07-9103E8FA5834}" destId="{C1ECC25B-7B20-4585-8BC3-D65EBCD340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4DAA3-9401-4F62-A2B5-53D3D8921BDD}">
      <dsp:nvSpPr>
        <dsp:cNvPr id="0" name=""/>
        <dsp:cNvSpPr/>
      </dsp:nvSpPr>
      <dsp:spPr>
        <a:xfrm>
          <a:off x="0" y="0"/>
          <a:ext cx="79032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44EAC-ADD6-4813-878D-0BF4E11AA49B}">
      <dsp:nvSpPr>
        <dsp:cNvPr id="0" name=""/>
        <dsp:cNvSpPr/>
      </dsp:nvSpPr>
      <dsp:spPr>
        <a:xfrm>
          <a:off x="0" y="0"/>
          <a:ext cx="7903219" cy="814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 dirty="0"/>
            <a:t>AUTORITETAS IR DALYVAVIMAS,</a:t>
          </a:r>
          <a:endParaRPr lang="en-US" sz="3500" kern="1200" dirty="0"/>
        </a:p>
      </dsp:txBody>
      <dsp:txXfrm>
        <a:off x="0" y="0"/>
        <a:ext cx="7903219" cy="814357"/>
      </dsp:txXfrm>
    </dsp:sp>
    <dsp:sp modelId="{011A2601-B311-4930-9032-F70BA238A492}">
      <dsp:nvSpPr>
        <dsp:cNvPr id="0" name=""/>
        <dsp:cNvSpPr/>
      </dsp:nvSpPr>
      <dsp:spPr>
        <a:xfrm>
          <a:off x="0" y="814357"/>
          <a:ext cx="79032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D6D7E-916E-48F4-B2E3-3B4FF787B075}">
      <dsp:nvSpPr>
        <dsp:cNvPr id="0" name=""/>
        <dsp:cNvSpPr/>
      </dsp:nvSpPr>
      <dsp:spPr>
        <a:xfrm>
          <a:off x="0" y="677187"/>
          <a:ext cx="7903219" cy="814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 dirty="0"/>
            <a:t>SPRENDIMŲ PRIĖMIMAS</a:t>
          </a:r>
          <a:endParaRPr lang="en-US" sz="3500" kern="1200" dirty="0"/>
        </a:p>
      </dsp:txBody>
      <dsp:txXfrm>
        <a:off x="0" y="677187"/>
        <a:ext cx="7903219" cy="814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id="{25D810FF-DFD8-44B1-A398-6920AE4AA1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F4E6BFF7-6C42-4FF3-892E-1E2D2FF9FF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CBA4BA-2EB4-4476-86F5-5B45630AE063}" type="datetimeFigureOut">
              <a:rPr lang="lt-LT"/>
              <a:pPr>
                <a:defRPr/>
              </a:pPr>
              <a:t>2022-04-22</a:t>
            </a:fld>
            <a:endParaRPr lang="lt-LT"/>
          </a:p>
        </p:txBody>
      </p:sp>
      <p:sp>
        <p:nvSpPr>
          <p:cNvPr id="4" name="Skaidrės vaizdo vietos rezervavimo ženklas 3">
            <a:extLst>
              <a:ext uri="{FF2B5EF4-FFF2-40B4-BE49-F238E27FC236}">
                <a16:creationId xmlns:a16="http://schemas.microsoft.com/office/drawing/2014/main" id="{E9685DE1-B6BB-4749-B3E0-47CAB439EB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Pastabų vietos rezervavimo ženklas 4">
            <a:extLst>
              <a:ext uri="{FF2B5EF4-FFF2-40B4-BE49-F238E27FC236}">
                <a16:creationId xmlns:a16="http://schemas.microsoft.com/office/drawing/2014/main" id="{533C52BD-5044-43F6-AAEC-47C5371DE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noProof="0"/>
              <a:t>Spustelėkite, kad galėtumėte redaguoti šablono teksto stilius</a:t>
            </a:r>
          </a:p>
          <a:p>
            <a:pPr lvl="1"/>
            <a:r>
              <a:rPr lang="lt-LT" noProof="0"/>
              <a:t>Antras lygis</a:t>
            </a:r>
          </a:p>
          <a:p>
            <a:pPr lvl="2"/>
            <a:r>
              <a:rPr lang="lt-LT" noProof="0"/>
              <a:t>Trečias lygis</a:t>
            </a:r>
          </a:p>
          <a:p>
            <a:pPr lvl="3"/>
            <a:r>
              <a:rPr lang="lt-LT" noProof="0"/>
              <a:t>Ketvirtas lygis</a:t>
            </a:r>
          </a:p>
          <a:p>
            <a:pPr lvl="4"/>
            <a:r>
              <a:rPr lang="lt-LT" noProof="0"/>
              <a:t>Penktas lygis</a:t>
            </a:r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EAB3BC95-FE64-49F9-A3E3-7409602AB1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159AF830-E3C7-432E-BB69-9B26F6830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224796-AF86-4C2D-A9E2-928687B3DFFA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317203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81;gf8f2973f53_0_11:notes">
            <a:extLst>
              <a:ext uri="{FF2B5EF4-FFF2-40B4-BE49-F238E27FC236}">
                <a16:creationId xmlns:a16="http://schemas.microsoft.com/office/drawing/2014/main" id="{2997ABB7-4676-4155-8335-DE9FB696306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Google Shape;82;gf8f2973f53_0_11:notes">
            <a:extLst>
              <a:ext uri="{FF2B5EF4-FFF2-40B4-BE49-F238E27FC236}">
                <a16:creationId xmlns:a16="http://schemas.microsoft.com/office/drawing/2014/main" id="{3BE2987C-B094-4765-A7A3-E88B88C9E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lt-LT" altLang="lt-LT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3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24796-AF86-4C2D-A9E2-928687B3DFFA}" type="slidenum">
              <a:rPr lang="lt-LT" altLang="lt-LT" smtClean="0"/>
              <a:pPr/>
              <a:t>15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36185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295AC18-1A72-49C2-9E9C-4E8CCFF78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AC8F0-7CFA-4D16-8882-7A160E629A9C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7229C6F-5522-4DC1-B632-7D196070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683E0F8-545B-419A-A54A-B32294AB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4DF2B-22D2-477D-8339-F6DF398B6E04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56076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81B1C76-31AB-4607-955C-4093E299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B062-FA09-468C-9FDF-864A938E2651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A8D0D30-76BF-4A0C-A6FF-A9383312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9F107D0-B54E-47EF-9E9B-3FAEC426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14680-529D-4083-A7F9-072864624EEC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5400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6109550-918E-46DF-BC06-E5D71D95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1760-C2B4-4A2F-AD93-94E68C909503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7FAF692-C774-41EE-A5B4-31DED472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CC0EC31-0D32-4F40-AAD9-347F49A2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FCA8A-3A21-4AC8-83D1-8E07A450130B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57716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AA2BC40-D6E3-460E-8DA0-16448247F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4910-9498-4731-9CC4-EB9B563488DC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9501101-D323-40A5-8BA9-FFC01EB9D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663C0CB-0BE7-4047-9C79-AF556E00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565E9-379D-45F0-947A-A207D5AED619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92909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E12F723-70E3-4D60-BE27-3869E05B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EBCB3-8565-42FA-9096-118BDB3577BF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5D37376-B1A5-42EA-8FC1-DBC151B7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DFDC1D2-8469-457D-A9AD-2B5B7DE6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47937-31EB-4650-9780-68BC9AC5461D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87488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3">
            <a:extLst>
              <a:ext uri="{FF2B5EF4-FFF2-40B4-BE49-F238E27FC236}">
                <a16:creationId xmlns:a16="http://schemas.microsoft.com/office/drawing/2014/main" id="{F67BB23E-E616-4020-88A8-1D1F05BD5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BA7AB-202A-49F9-8335-41386C3A7B2C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6" name="Poraštės vietos rezervavimo ženklas 4">
            <a:extLst>
              <a:ext uri="{FF2B5EF4-FFF2-40B4-BE49-F238E27FC236}">
                <a16:creationId xmlns:a16="http://schemas.microsoft.com/office/drawing/2014/main" id="{EC8F73E6-426E-4A24-9086-BC8CF2601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kaidrės numerio vietos rezervavimo ženklas 5">
            <a:extLst>
              <a:ext uri="{FF2B5EF4-FFF2-40B4-BE49-F238E27FC236}">
                <a16:creationId xmlns:a16="http://schemas.microsoft.com/office/drawing/2014/main" id="{510DAC1F-FE00-48B8-B884-CF75D12F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191C-4BB1-4EA7-A463-1693D194408D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54260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3">
            <a:extLst>
              <a:ext uri="{FF2B5EF4-FFF2-40B4-BE49-F238E27FC236}">
                <a16:creationId xmlns:a16="http://schemas.microsoft.com/office/drawing/2014/main" id="{FE28C8B4-2521-4E58-8299-4BAB29FE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196A9-D8AF-4D15-9DBA-28936395A0B5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8" name="Poraštės vietos rezervavimo ženklas 4">
            <a:extLst>
              <a:ext uri="{FF2B5EF4-FFF2-40B4-BE49-F238E27FC236}">
                <a16:creationId xmlns:a16="http://schemas.microsoft.com/office/drawing/2014/main" id="{21CA37F3-3A3E-4EB2-B6D3-1647F54A2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kaidrės numerio vietos rezervavimo ženklas 5">
            <a:extLst>
              <a:ext uri="{FF2B5EF4-FFF2-40B4-BE49-F238E27FC236}">
                <a16:creationId xmlns:a16="http://schemas.microsoft.com/office/drawing/2014/main" id="{C04BC129-64C1-44BD-9B96-243A7C1F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793D9-7199-4655-AC8B-5DAFD707CA99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61368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3">
            <a:extLst>
              <a:ext uri="{FF2B5EF4-FFF2-40B4-BE49-F238E27FC236}">
                <a16:creationId xmlns:a16="http://schemas.microsoft.com/office/drawing/2014/main" id="{80F44FEB-8620-4291-BB77-4D9C2BC3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6353-05C2-41A8-B59D-A5B668711042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4" name="Poraštės vietos rezervavimo ženklas 4">
            <a:extLst>
              <a:ext uri="{FF2B5EF4-FFF2-40B4-BE49-F238E27FC236}">
                <a16:creationId xmlns:a16="http://schemas.microsoft.com/office/drawing/2014/main" id="{15A4125A-B11F-4E03-B31F-4E5A0F35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kaidrės numerio vietos rezervavimo ženklas 5">
            <a:extLst>
              <a:ext uri="{FF2B5EF4-FFF2-40B4-BE49-F238E27FC236}">
                <a16:creationId xmlns:a16="http://schemas.microsoft.com/office/drawing/2014/main" id="{050B86B9-5E25-45B5-A2B9-DDDA1248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EB2EE-EE31-4399-86D7-8DFA2D72A8B5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96957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3">
            <a:extLst>
              <a:ext uri="{FF2B5EF4-FFF2-40B4-BE49-F238E27FC236}">
                <a16:creationId xmlns:a16="http://schemas.microsoft.com/office/drawing/2014/main" id="{A9E0F545-6769-4734-8430-A882524D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E4F2F-4D1D-4FE4-9C1A-0642B3A4E74E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3" name="Poraštės vietos rezervavimo ženklas 4">
            <a:extLst>
              <a:ext uri="{FF2B5EF4-FFF2-40B4-BE49-F238E27FC236}">
                <a16:creationId xmlns:a16="http://schemas.microsoft.com/office/drawing/2014/main" id="{1669F0B1-EF79-4841-AB8E-2BDE3F2F9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kaidrės numerio vietos rezervavimo ženklas 5">
            <a:extLst>
              <a:ext uri="{FF2B5EF4-FFF2-40B4-BE49-F238E27FC236}">
                <a16:creationId xmlns:a16="http://schemas.microsoft.com/office/drawing/2014/main" id="{2D960252-F20C-46BC-9BB0-832F2052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4D778-3CD7-4B50-83AF-3F01D7A1E825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42575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3">
            <a:extLst>
              <a:ext uri="{FF2B5EF4-FFF2-40B4-BE49-F238E27FC236}">
                <a16:creationId xmlns:a16="http://schemas.microsoft.com/office/drawing/2014/main" id="{DF5015A4-EB16-4E50-9295-25BD56B3F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EADF-CD4F-409B-8B4D-D7465D601DE4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6" name="Poraštės vietos rezervavimo ženklas 4">
            <a:extLst>
              <a:ext uri="{FF2B5EF4-FFF2-40B4-BE49-F238E27FC236}">
                <a16:creationId xmlns:a16="http://schemas.microsoft.com/office/drawing/2014/main" id="{7B960871-4343-4EA7-810E-A37B7A3D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kaidrės numerio vietos rezervavimo ženklas 5">
            <a:extLst>
              <a:ext uri="{FF2B5EF4-FFF2-40B4-BE49-F238E27FC236}">
                <a16:creationId xmlns:a16="http://schemas.microsoft.com/office/drawing/2014/main" id="{AD5D51DD-D96F-49AA-A83A-7086C0B0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2554B-4278-47E9-A100-55C0369E8C63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0285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lt-LT" noProof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3">
            <a:extLst>
              <a:ext uri="{FF2B5EF4-FFF2-40B4-BE49-F238E27FC236}">
                <a16:creationId xmlns:a16="http://schemas.microsoft.com/office/drawing/2014/main" id="{8A82F73A-D361-4B1A-A776-4C342B80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20D0-4A35-4865-B521-2F9B9381F20F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6" name="Poraštės vietos rezervavimo ženklas 4">
            <a:extLst>
              <a:ext uri="{FF2B5EF4-FFF2-40B4-BE49-F238E27FC236}">
                <a16:creationId xmlns:a16="http://schemas.microsoft.com/office/drawing/2014/main" id="{CEC32698-915E-4ED1-9B1E-7F5F53607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kaidrės numerio vietos rezervavimo ženklas 5">
            <a:extLst>
              <a:ext uri="{FF2B5EF4-FFF2-40B4-BE49-F238E27FC236}">
                <a16:creationId xmlns:a16="http://schemas.microsoft.com/office/drawing/2014/main" id="{D4F7C302-7D2C-44FB-A49F-4806EA9E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C7FF3-271B-4AF1-9129-6E8436A0602A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20002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avadinimo vietos rezervavimo ženklas 1">
            <a:extLst>
              <a:ext uri="{FF2B5EF4-FFF2-40B4-BE49-F238E27FC236}">
                <a16:creationId xmlns:a16="http://schemas.microsoft.com/office/drawing/2014/main" id="{53BC3CE7-7E49-4505-886B-A7B9E569A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Spustelėję redaguokite stilių</a:t>
            </a:r>
          </a:p>
        </p:txBody>
      </p:sp>
      <p:sp>
        <p:nvSpPr>
          <p:cNvPr id="1027" name="Teksto vietos rezervavimo ženklas 2">
            <a:extLst>
              <a:ext uri="{FF2B5EF4-FFF2-40B4-BE49-F238E27FC236}">
                <a16:creationId xmlns:a16="http://schemas.microsoft.com/office/drawing/2014/main" id="{89D48290-794A-4603-915F-4688EF2570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Spustelėkite, kad galėtumėte redaguoti šablono teksto stilius</a:t>
            </a:r>
          </a:p>
          <a:p>
            <a:pPr lvl="1"/>
            <a:r>
              <a:rPr lang="lt-LT" altLang="lt-LT"/>
              <a:t>Antras lygis</a:t>
            </a:r>
          </a:p>
          <a:p>
            <a:pPr lvl="2"/>
            <a:r>
              <a:rPr lang="lt-LT" altLang="lt-LT"/>
              <a:t>Trečias lygis</a:t>
            </a:r>
          </a:p>
          <a:p>
            <a:pPr lvl="3"/>
            <a:r>
              <a:rPr lang="lt-LT" altLang="lt-LT"/>
              <a:t>Ketvirtas lygis</a:t>
            </a:r>
          </a:p>
          <a:p>
            <a:pPr lvl="4"/>
            <a:r>
              <a:rPr lang="lt-LT" alt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05CCA69-A69C-4880-9A1E-0938FC7A0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B7E853-B962-4EA7-89C1-9C2691949988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D660D3D-64CC-4A5A-AF10-512D80D2B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2CF408C-9DEA-4935-BC7B-B4E6DB17F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B6197183-B779-4D62-8DE6-19FB16C82F4F}" type="slidenum">
              <a:rPr lang="en-US" altLang="lt-LT"/>
              <a:pPr/>
              <a:t>‹#›</a:t>
            </a:fld>
            <a:endParaRPr lang="en-US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odas.katalikai.lt/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oogle Shape;84;gf8f2973f53_0_11">
            <a:extLst>
              <a:ext uri="{FF2B5EF4-FFF2-40B4-BE49-F238E27FC236}">
                <a16:creationId xmlns:a16="http://schemas.microsoft.com/office/drawing/2014/main" id="{FA8F943F-2611-46FB-B914-A078D06C70B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62025"/>
            <a:ext cx="57150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aveikslėlis 2" descr="Paveikslėlis, kuriame yra žinutė, asmuo, grupė, piešinys&#10;&#10;Automatiškai sugeneruotas aprašymas">
            <a:extLst>
              <a:ext uri="{FF2B5EF4-FFF2-40B4-BE49-F238E27FC236}">
                <a16:creationId xmlns:a16="http://schemas.microsoft.com/office/drawing/2014/main" id="{2740ADDB-CF2E-49E6-9AC8-29C0B44D39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3" r="8820"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urinio vietos rezervavimo ženklas 2">
            <a:extLst>
              <a:ext uri="{FF2B5EF4-FFF2-40B4-BE49-F238E27FC236}">
                <a16:creationId xmlns:a16="http://schemas.microsoft.com/office/drawing/2014/main" id="{57C03EAF-E385-4EAE-85D7-54D08DB22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722" y="620688"/>
            <a:ext cx="5616624" cy="58420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 eaLnBrk="1" hangingPunct="1">
              <a:buNone/>
            </a:pPr>
            <a:r>
              <a:rPr lang="en-US" altLang="lt-LT" sz="2800" b="1" dirty="0" err="1">
                <a:latin typeface="Antonio Bold"/>
              </a:rPr>
              <a:t>Petras</a:t>
            </a:r>
            <a:r>
              <a:rPr lang="en-US" altLang="lt-LT" sz="2800" b="1" dirty="0">
                <a:latin typeface="Antonio Bold"/>
              </a:rPr>
              <a:t> </a:t>
            </a:r>
            <a:r>
              <a:rPr lang="en-US" altLang="lt-LT" sz="2800" dirty="0">
                <a:latin typeface="Antonio Bold"/>
              </a:rPr>
              <a:t>– </a:t>
            </a:r>
            <a:r>
              <a:rPr lang="en-US" altLang="lt-LT" sz="2800" dirty="0" err="1">
                <a:latin typeface="Antonio Bold"/>
              </a:rPr>
              <a:t>vienas</a:t>
            </a:r>
            <a:r>
              <a:rPr lang="en-US" altLang="lt-LT" sz="2800" dirty="0">
                <a:latin typeface="Antonio Bold"/>
              </a:rPr>
              <a:t> </a:t>
            </a:r>
            <a:r>
              <a:rPr lang="en-US" altLang="lt-LT" sz="2800" dirty="0" err="1">
                <a:latin typeface="Antonio Bold"/>
              </a:rPr>
              <a:t>pirmųjų</a:t>
            </a:r>
            <a:r>
              <a:rPr lang="en-US" altLang="lt-LT" sz="2800" dirty="0">
                <a:latin typeface="Antonio Bold"/>
              </a:rPr>
              <a:t> </a:t>
            </a:r>
            <a:r>
              <a:rPr lang="en-US" altLang="lt-LT" sz="2800" dirty="0" err="1">
                <a:latin typeface="Antonio Bold"/>
              </a:rPr>
              <a:t>ir</a:t>
            </a:r>
            <a:r>
              <a:rPr lang="en-US" altLang="lt-LT" sz="2800" dirty="0">
                <a:latin typeface="Antonio Bold"/>
              </a:rPr>
              <a:t> </a:t>
            </a:r>
            <a:r>
              <a:rPr lang="en-US" altLang="lt-LT" sz="2800" dirty="0" err="1">
                <a:latin typeface="Antonio Bold"/>
              </a:rPr>
              <a:t>artimiausių</a:t>
            </a:r>
            <a:r>
              <a:rPr lang="en-US" altLang="lt-LT" sz="2800" dirty="0">
                <a:latin typeface="Antonio Bold"/>
              </a:rPr>
              <a:t> </a:t>
            </a:r>
            <a:r>
              <a:rPr lang="en-US" altLang="lt-LT" sz="2800" dirty="0" err="1">
                <a:latin typeface="Antonio Bold"/>
              </a:rPr>
              <a:t>Jėzaus</a:t>
            </a:r>
            <a:r>
              <a:rPr lang="en-US" altLang="lt-LT" sz="2800" dirty="0">
                <a:latin typeface="Antonio Bold"/>
              </a:rPr>
              <a:t> </a:t>
            </a:r>
            <a:r>
              <a:rPr lang="en-US" altLang="lt-LT" sz="2800" dirty="0" err="1">
                <a:latin typeface="Antonio Bold"/>
              </a:rPr>
              <a:t>apaštalų</a:t>
            </a:r>
            <a:r>
              <a:rPr lang="en-US" altLang="lt-LT" sz="2800" dirty="0">
                <a:latin typeface="Antonio Bold"/>
              </a:rPr>
              <a:t>, </a:t>
            </a:r>
            <a:r>
              <a:rPr lang="en-US" altLang="lt-LT" sz="2800" dirty="0" err="1">
                <a:latin typeface="Antonio Bold"/>
              </a:rPr>
              <a:t>paskirtas</a:t>
            </a:r>
            <a:r>
              <a:rPr lang="en-US" altLang="lt-LT" sz="2800" dirty="0">
                <a:latin typeface="Antonio Bold"/>
              </a:rPr>
              <a:t> „</a:t>
            </a:r>
            <a:r>
              <a:rPr lang="en-US" altLang="lt-LT" sz="2800" dirty="0" err="1">
                <a:latin typeface="Antonio Bold"/>
              </a:rPr>
              <a:t>brolių</a:t>
            </a:r>
            <a:r>
              <a:rPr lang="en-US" altLang="lt-LT" sz="2800" dirty="0">
                <a:latin typeface="Antonio Bold"/>
              </a:rPr>
              <a:t> </a:t>
            </a:r>
            <a:r>
              <a:rPr lang="en-US" altLang="lt-LT" sz="2800" dirty="0" err="1">
                <a:latin typeface="Antonio Bold"/>
              </a:rPr>
              <a:t>stiprintoju</a:t>
            </a:r>
            <a:r>
              <a:rPr lang="en-US" altLang="lt-LT" sz="2800" dirty="0">
                <a:latin typeface="Antonio Bold"/>
              </a:rPr>
              <a:t>“. </a:t>
            </a:r>
          </a:p>
          <a:p>
            <a:pPr marL="0" indent="0" algn="r" defTabSz="914400" eaLnBrk="1" hangingPunct="1">
              <a:buNone/>
            </a:pPr>
            <a:endParaRPr lang="en-US" altLang="lt-LT" sz="2800" dirty="0">
              <a:latin typeface="Antonio Bold"/>
            </a:endParaRPr>
          </a:p>
          <a:p>
            <a:pPr marL="0" indent="0" algn="r" defTabSz="914400" eaLnBrk="1" hangingPunct="1">
              <a:buNone/>
            </a:pPr>
            <a:r>
              <a:rPr lang="en-US" altLang="lt-LT" sz="2800" dirty="0" err="1">
                <a:latin typeface="Antonio Bold"/>
              </a:rPr>
              <a:t>Saulius</a:t>
            </a:r>
            <a:r>
              <a:rPr lang="en-US" altLang="lt-LT" sz="2800" dirty="0">
                <a:latin typeface="Antonio Bold"/>
              </a:rPr>
              <a:t> (</a:t>
            </a:r>
            <a:r>
              <a:rPr lang="en-US" altLang="lt-LT" sz="2800" dirty="0" err="1">
                <a:latin typeface="Antonio Bold"/>
              </a:rPr>
              <a:t>hebrajiškai</a:t>
            </a:r>
            <a:r>
              <a:rPr lang="en-US" altLang="lt-LT" sz="2800" dirty="0">
                <a:latin typeface="Antonio Bold"/>
              </a:rPr>
              <a:t>) </a:t>
            </a:r>
            <a:r>
              <a:rPr lang="en-US" altLang="lt-LT" sz="2800" b="1" dirty="0" err="1">
                <a:latin typeface="Antonio Bold"/>
              </a:rPr>
              <a:t>Paulius</a:t>
            </a:r>
            <a:r>
              <a:rPr lang="en-US" altLang="lt-LT" sz="2800" dirty="0">
                <a:latin typeface="Antonio Bold"/>
              </a:rPr>
              <a:t> (</a:t>
            </a:r>
            <a:r>
              <a:rPr lang="en-US" altLang="lt-LT" sz="2800" dirty="0" err="1">
                <a:latin typeface="Antonio Bold"/>
              </a:rPr>
              <a:t>graikiškai</a:t>
            </a:r>
            <a:r>
              <a:rPr lang="en-US" altLang="lt-LT" sz="2800" dirty="0">
                <a:latin typeface="Antonio Bold"/>
              </a:rPr>
              <a:t>) – </a:t>
            </a:r>
            <a:r>
              <a:rPr lang="en-US" altLang="lt-LT" sz="2800" dirty="0" err="1">
                <a:latin typeface="Antonio Bold"/>
              </a:rPr>
              <a:t>niekada</a:t>
            </a:r>
            <a:r>
              <a:rPr lang="en-US" altLang="lt-LT" sz="2800" dirty="0">
                <a:latin typeface="Antonio Bold"/>
              </a:rPr>
              <a:t> </a:t>
            </a:r>
            <a:r>
              <a:rPr lang="en-US" altLang="lt-LT" sz="2800" dirty="0" err="1">
                <a:latin typeface="Antonio Bold"/>
              </a:rPr>
              <a:t>nematė</a:t>
            </a:r>
            <a:r>
              <a:rPr lang="en-US" altLang="lt-LT" sz="2800" dirty="0">
                <a:latin typeface="Antonio Bold"/>
              </a:rPr>
              <a:t> </a:t>
            </a:r>
            <a:r>
              <a:rPr lang="en-US" altLang="lt-LT" sz="2800" dirty="0" err="1">
                <a:latin typeface="Antonio Bold"/>
              </a:rPr>
              <a:t>Jėzaus</a:t>
            </a:r>
            <a:r>
              <a:rPr lang="en-US" altLang="lt-LT" sz="2800" dirty="0">
                <a:latin typeface="Antonio Bold"/>
              </a:rPr>
              <a:t>, </a:t>
            </a:r>
            <a:r>
              <a:rPr lang="en-US" altLang="lt-LT" sz="2800" dirty="0" err="1">
                <a:latin typeface="Antonio Bold"/>
              </a:rPr>
              <a:t>persekiojo</a:t>
            </a:r>
            <a:r>
              <a:rPr lang="en-US" altLang="lt-LT" sz="2800" dirty="0">
                <a:latin typeface="Antonio Bold"/>
              </a:rPr>
              <a:t> „</a:t>
            </a:r>
            <a:r>
              <a:rPr lang="en-US" altLang="lt-LT" sz="2800" dirty="0" err="1">
                <a:latin typeface="Antonio Bold"/>
              </a:rPr>
              <a:t>Kristaus</a:t>
            </a:r>
            <a:r>
              <a:rPr lang="en-US" altLang="lt-LT" sz="2800" dirty="0">
                <a:latin typeface="Antonio Bold"/>
              </a:rPr>
              <a:t> </a:t>
            </a:r>
            <a:r>
              <a:rPr lang="en-US" altLang="lt-LT" sz="2800" dirty="0" err="1">
                <a:latin typeface="Antonio Bold"/>
              </a:rPr>
              <a:t>kelio</a:t>
            </a:r>
            <a:r>
              <a:rPr lang="en-US" altLang="lt-LT" sz="2800" dirty="0">
                <a:latin typeface="Antonio Bold"/>
              </a:rPr>
              <a:t> </a:t>
            </a:r>
            <a:r>
              <a:rPr lang="en-US" altLang="lt-LT" sz="2800" dirty="0" err="1">
                <a:latin typeface="Antonio Bold"/>
              </a:rPr>
              <a:t>sekėjus</a:t>
            </a:r>
            <a:r>
              <a:rPr lang="en-US" altLang="lt-LT" sz="2800" dirty="0">
                <a:latin typeface="Antonio Bold"/>
              </a:rPr>
              <a:t>“.</a:t>
            </a:r>
          </a:p>
          <a:p>
            <a:pPr marL="0" indent="-228600" algn="r" defTabSz="914400" eaLnBrk="1" hangingPunct="1"/>
            <a:endParaRPr lang="en-US" altLang="lt-LT" sz="2800" dirty="0">
              <a:latin typeface="Antonio Bold"/>
            </a:endParaRPr>
          </a:p>
          <a:p>
            <a:pPr marL="0" indent="0" algn="r" defTabSz="914400" eaLnBrk="1" hangingPunct="1">
              <a:buNone/>
            </a:pPr>
            <a:r>
              <a:rPr lang="en-US" altLang="lt-LT" sz="2800" dirty="0" err="1">
                <a:latin typeface="Antonio Bold"/>
              </a:rPr>
              <a:t>Petras</a:t>
            </a:r>
            <a:r>
              <a:rPr lang="en-US" altLang="lt-LT" sz="2800" dirty="0">
                <a:latin typeface="Antonio Bold"/>
              </a:rPr>
              <a:t> </a:t>
            </a:r>
            <a:r>
              <a:rPr lang="en-US" altLang="lt-LT" sz="2800" dirty="0" err="1">
                <a:latin typeface="Antonio Bold"/>
              </a:rPr>
              <a:t>liko</a:t>
            </a:r>
            <a:r>
              <a:rPr lang="en-US" altLang="lt-LT" sz="2800" dirty="0">
                <a:latin typeface="Antonio Bold"/>
              </a:rPr>
              <a:t> </a:t>
            </a:r>
            <a:r>
              <a:rPr lang="en-US" altLang="lt-LT" sz="2800" dirty="0" err="1">
                <a:latin typeface="Antonio Bold"/>
              </a:rPr>
              <a:t>judėjų</a:t>
            </a:r>
            <a:r>
              <a:rPr lang="en-US" altLang="lt-LT" sz="2800" dirty="0">
                <a:latin typeface="Antonio Bold"/>
              </a:rPr>
              <a:t>, o </a:t>
            </a:r>
            <a:r>
              <a:rPr lang="en-US" altLang="lt-LT" sz="2800" dirty="0" err="1">
                <a:latin typeface="Antonio Bold"/>
              </a:rPr>
              <a:t>Paulius</a:t>
            </a:r>
            <a:r>
              <a:rPr lang="en-US" altLang="lt-LT" sz="2800" dirty="0">
                <a:latin typeface="Antonio Bold"/>
              </a:rPr>
              <a:t> </a:t>
            </a:r>
            <a:r>
              <a:rPr lang="en-US" altLang="lt-LT" sz="2800" dirty="0" err="1">
                <a:latin typeface="Antonio Bold"/>
              </a:rPr>
              <a:t>tapo</a:t>
            </a:r>
            <a:r>
              <a:rPr lang="en-US" altLang="lt-LT" sz="2800" dirty="0">
                <a:latin typeface="Antonio Bold"/>
              </a:rPr>
              <a:t> </a:t>
            </a:r>
            <a:r>
              <a:rPr lang="en-US" altLang="lt-LT" sz="2800" dirty="0" err="1">
                <a:latin typeface="Antonio Bold"/>
              </a:rPr>
              <a:t>kitų</a:t>
            </a:r>
            <a:r>
              <a:rPr lang="en-US" altLang="lt-LT" sz="2800" dirty="0">
                <a:latin typeface="Antonio Bold"/>
              </a:rPr>
              <a:t>, ne </a:t>
            </a:r>
            <a:r>
              <a:rPr lang="en-US" altLang="lt-LT" sz="2800" dirty="0" err="1">
                <a:latin typeface="Antonio Bold"/>
              </a:rPr>
              <a:t>žydų</a:t>
            </a:r>
            <a:r>
              <a:rPr lang="en-US" altLang="lt-LT" sz="2800" dirty="0">
                <a:latin typeface="Antonio Bold"/>
              </a:rPr>
              <a:t>, </a:t>
            </a:r>
            <a:r>
              <a:rPr lang="en-US" altLang="lt-LT" sz="2800" dirty="0" err="1">
                <a:latin typeface="Antonio Bold"/>
              </a:rPr>
              <a:t>kviesliu</a:t>
            </a:r>
            <a:r>
              <a:rPr lang="en-US" altLang="lt-LT" sz="2800" dirty="0">
                <a:latin typeface="Antonio Bold"/>
              </a:rPr>
              <a:t> į </a:t>
            </a:r>
            <a:r>
              <a:rPr lang="en-US" altLang="lt-LT" sz="2800" dirty="0" err="1">
                <a:latin typeface="Antonio Bold"/>
              </a:rPr>
              <a:t>tą</a:t>
            </a:r>
            <a:r>
              <a:rPr lang="en-US" altLang="lt-LT" sz="2800" dirty="0">
                <a:latin typeface="Antonio Bold"/>
              </a:rPr>
              <a:t> </a:t>
            </a:r>
            <a:r>
              <a:rPr lang="en-US" altLang="lt-LT" sz="2800" dirty="0" err="1">
                <a:latin typeface="Antonio Bold"/>
              </a:rPr>
              <a:t>pačią</a:t>
            </a:r>
            <a:r>
              <a:rPr lang="en-US" altLang="lt-LT" sz="2800" dirty="0">
                <a:latin typeface="Antonio Bold"/>
              </a:rPr>
              <a:t> </a:t>
            </a:r>
            <a:r>
              <a:rPr lang="en-US" altLang="lt-LT" sz="2800" dirty="0" err="1">
                <a:latin typeface="Antonio Bold"/>
              </a:rPr>
              <a:t>Bažnyčią</a:t>
            </a:r>
            <a:r>
              <a:rPr lang="en-US" altLang="lt-LT" sz="2800" dirty="0">
                <a:latin typeface="Antonio Bold"/>
              </a:rPr>
              <a:t>. </a:t>
            </a:r>
          </a:p>
          <a:p>
            <a:pPr marL="0" indent="0" algn="r" defTabSz="914400" eaLnBrk="1" hangingPunct="1">
              <a:buNone/>
            </a:pPr>
            <a:endParaRPr lang="en-US" altLang="lt-LT" sz="2800" dirty="0">
              <a:latin typeface="Antonio Bold"/>
            </a:endParaRPr>
          </a:p>
          <a:p>
            <a:pPr marL="0" indent="0" algn="r" defTabSz="914400" eaLnBrk="1" hangingPunct="1">
              <a:buNone/>
            </a:pPr>
            <a:r>
              <a:rPr lang="en-US" altLang="lt-LT" sz="2800" b="1" dirty="0" err="1">
                <a:latin typeface="Antonio Bold"/>
              </a:rPr>
              <a:t>Skirtingi</a:t>
            </a:r>
            <a:r>
              <a:rPr lang="en-US" altLang="lt-LT" sz="2800" b="1" dirty="0">
                <a:latin typeface="Antonio Bold"/>
              </a:rPr>
              <a:t> </a:t>
            </a:r>
            <a:r>
              <a:rPr lang="en-US" altLang="lt-LT" sz="2800" b="1" dirty="0" err="1">
                <a:latin typeface="Antonio Bold"/>
              </a:rPr>
              <a:t>autoritetai</a:t>
            </a:r>
            <a:r>
              <a:rPr lang="en-US" altLang="lt-LT" sz="2800" dirty="0">
                <a:latin typeface="Antonio Bold"/>
              </a:rPr>
              <a:t>, </a:t>
            </a:r>
          </a:p>
          <a:p>
            <a:pPr marL="0" indent="0" algn="r" defTabSz="914400" eaLnBrk="1" hangingPunct="1">
              <a:buNone/>
            </a:pPr>
            <a:r>
              <a:rPr lang="en-US" altLang="lt-LT" sz="2800" dirty="0" err="1">
                <a:latin typeface="Antonio Bold"/>
              </a:rPr>
              <a:t>skirtingi</a:t>
            </a:r>
            <a:r>
              <a:rPr lang="en-US" altLang="lt-LT" sz="2800" dirty="0">
                <a:latin typeface="Antonio Bold"/>
              </a:rPr>
              <a:t> </a:t>
            </a:r>
            <a:r>
              <a:rPr lang="en-US" altLang="lt-LT" sz="2800" dirty="0" err="1">
                <a:latin typeface="Antonio Bold"/>
              </a:rPr>
              <a:t>vaisiai</a:t>
            </a:r>
            <a:r>
              <a:rPr lang="en-US" altLang="lt-LT" sz="2800" dirty="0">
                <a:latin typeface="Antonio Bold"/>
              </a:rPr>
              <a:t> </a:t>
            </a:r>
            <a:r>
              <a:rPr lang="en-US" altLang="lt-LT" sz="2800" b="1" dirty="0" err="1">
                <a:latin typeface="Antonio Bold"/>
              </a:rPr>
              <a:t>bendram</a:t>
            </a:r>
            <a:r>
              <a:rPr lang="en-US" altLang="lt-LT" sz="2800" b="1" dirty="0">
                <a:latin typeface="Antonio Bold"/>
              </a:rPr>
              <a:t> </a:t>
            </a:r>
            <a:r>
              <a:rPr lang="en-US" altLang="lt-LT" sz="2800" b="1" dirty="0" err="1">
                <a:latin typeface="Antonio Bold"/>
              </a:rPr>
              <a:t>tikslui</a:t>
            </a:r>
            <a:r>
              <a:rPr lang="en-US" altLang="lt-LT" sz="2800" b="1" dirty="0">
                <a:latin typeface="Antonio Bold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Paveikslėlis, kuriame yra dangus, laukas, saulėlydis, kalva&#10;&#10;Automatiškai sugeneruotas aprašymas">
            <a:extLst>
              <a:ext uri="{FF2B5EF4-FFF2-40B4-BE49-F238E27FC236}">
                <a16:creationId xmlns:a16="http://schemas.microsoft.com/office/drawing/2014/main" id="{5CEF456E-FB86-48F8-BDE2-8129D2CCC2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7" b="10220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2291" name="Turinio vietos rezervavimo ženklas 2">
            <a:extLst>
              <a:ext uri="{FF2B5EF4-FFF2-40B4-BE49-F238E27FC236}">
                <a16:creationId xmlns:a16="http://schemas.microsoft.com/office/drawing/2014/main" id="{1006BAD6-56D0-4DB8-B206-3BF2F7B315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3752850"/>
            <a:ext cx="9036496" cy="30776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0">
              <a:buNone/>
            </a:pPr>
            <a:r>
              <a:rPr lang="lt-LT" sz="2800" dirty="0">
                <a:effectLst/>
                <a:latin typeface="Antonio Bold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Klausimas apie </a:t>
            </a:r>
            <a:r>
              <a:rPr lang="lt-LT" sz="2800" b="1" dirty="0">
                <a:effectLst/>
                <a:latin typeface="Antonio Bold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Bažnyčios </a:t>
            </a:r>
            <a:r>
              <a:rPr lang="lt-LT" sz="2800" dirty="0">
                <a:effectLst/>
                <a:latin typeface="Antonio Bold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įtaką visuomenei yra susijęs su jos </a:t>
            </a:r>
            <a:r>
              <a:rPr lang="lt-LT" sz="2800" b="1" dirty="0">
                <a:effectLst/>
                <a:latin typeface="Antonio Bold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autoritetu. </a:t>
            </a:r>
            <a:r>
              <a:rPr lang="lt-LT" sz="2800" dirty="0">
                <a:effectLst/>
                <a:latin typeface="Antonio Bold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Akivaizdu, kad šiandien Lietuvoje daug ką ne kartą erzinęs Bažnyčios nuomonės pareiškimo vėlavimas rodo Bažnyčios svarbą ir jos įtakingumą visuomenėje. </a:t>
            </a:r>
            <a:endParaRPr lang="en-US" sz="2800" dirty="0">
              <a:effectLst/>
              <a:latin typeface="Antonio Bold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0">
              <a:buNone/>
            </a:pPr>
            <a:endParaRPr lang="lt-LT" sz="1800" dirty="0">
              <a:effectLst/>
              <a:latin typeface="Antonio Bold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0">
              <a:spcAft>
                <a:spcPts val="800"/>
              </a:spcAft>
              <a:buNone/>
            </a:pPr>
            <a:r>
              <a:rPr lang="lt-LT" sz="2800" b="1" dirty="0">
                <a:effectLst/>
                <a:latin typeface="Antonio Bold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Autoritetas Bažnyčios viduje </a:t>
            </a:r>
            <a:r>
              <a:rPr lang="lt-LT" sz="2800" dirty="0">
                <a:effectLst/>
                <a:latin typeface="Antonio Bold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kyla iš neatskiriamos abipusės ganytojų ir pasauliečių priklausomybės.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C5A77-DBF0-4057-86FC-D2FC05ABF44F}"/>
              </a:ext>
            </a:extLst>
          </p:cNvPr>
          <p:cNvSpPr txBox="1"/>
          <p:nvPr/>
        </p:nvSpPr>
        <p:spPr>
          <a:xfrm>
            <a:off x="336252" y="27484"/>
            <a:ext cx="4333373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eaLnBrk="1" hangingPunct="1">
              <a:lnSpc>
                <a:spcPct val="90000"/>
              </a:lnSpc>
              <a:spcAft>
                <a:spcPts val="600"/>
              </a:spcAft>
            </a:pPr>
            <a:endParaRPr lang="en-US" altLang="lt-LT" sz="3400" b="1" dirty="0">
              <a:solidFill>
                <a:srgbClr val="C00000"/>
              </a:solidFill>
              <a:latin typeface="Antonio Bold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8086" y="0"/>
            <a:ext cx="5565913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aveikslėlis 6" descr="Paveikslėlis, kuriame yra vidinis&#10;&#10;Automatiškai sugeneruotas aprašymas">
            <a:extLst>
              <a:ext uri="{FF2B5EF4-FFF2-40B4-BE49-F238E27FC236}">
                <a16:creationId xmlns:a16="http://schemas.microsoft.com/office/drawing/2014/main" id="{D6E69DD4-4E02-481F-A76F-6AAE23E4E1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0" r="8307" b="-1"/>
          <a:stretch/>
        </p:blipFill>
        <p:spPr>
          <a:xfrm>
            <a:off x="20" y="10"/>
            <a:ext cx="5176278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2D2E202-0670-44C9-B9B5-50B450FFD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056" y="260648"/>
            <a:ext cx="3934081" cy="598605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lt-LT" sz="2600" dirty="0">
                <a:latin typeface="Antonio Bold"/>
              </a:rPr>
              <a:t>Bažnyčioje, deja, netrūksta vienybę ardančio noro pirmauti ir karjerizmo. </a:t>
            </a:r>
            <a:endParaRPr lang="en-US" sz="2600" dirty="0">
              <a:latin typeface="Antonio Bold"/>
            </a:endParaRPr>
          </a:p>
          <a:p>
            <a:pPr marL="0" indent="0" algn="r">
              <a:buNone/>
            </a:pPr>
            <a:r>
              <a:rPr lang="lt-LT" sz="2600" dirty="0">
                <a:latin typeface="Antonio Bold"/>
              </a:rPr>
              <a:t>Šveicarijos vyskupai dvasinį piktnaudžiavimą apibrėžia kaip </a:t>
            </a:r>
            <a:r>
              <a:rPr lang="lt-LT" sz="2600" b="1" dirty="0">
                <a:latin typeface="Antonio Bold"/>
              </a:rPr>
              <a:t>„pasinaudojimą moraliniu autoritetu“. </a:t>
            </a:r>
            <a:endParaRPr lang="en-US" sz="2600" b="1" dirty="0">
              <a:latin typeface="Antonio Bold"/>
            </a:endParaRPr>
          </a:p>
          <a:p>
            <a:pPr marL="0" indent="0" algn="r">
              <a:buNone/>
            </a:pPr>
            <a:endParaRPr lang="en-US" sz="2600" b="1" dirty="0">
              <a:latin typeface="Antonio Bold"/>
            </a:endParaRPr>
          </a:p>
          <a:p>
            <a:pPr marL="0" indent="0" algn="r">
              <a:buNone/>
            </a:pPr>
            <a:r>
              <a:rPr lang="en-US" sz="2600" dirty="0">
                <a:latin typeface="Antonio Bold"/>
              </a:rPr>
              <a:t>T</a:t>
            </a:r>
            <a:r>
              <a:rPr lang="lt-LT" sz="2600" dirty="0" err="1">
                <a:latin typeface="Antonio Bold"/>
              </a:rPr>
              <a:t>aip</a:t>
            </a:r>
            <a:r>
              <a:rPr lang="lt-LT" sz="2600" dirty="0">
                <a:latin typeface="Antonio Bold"/>
              </a:rPr>
              <a:t> atsitinka, </a:t>
            </a:r>
            <a:r>
              <a:rPr lang="lt-LT" sz="2600" b="1" dirty="0">
                <a:latin typeface="Antonio Bold"/>
              </a:rPr>
              <a:t>kai autoritetą turintis asmuo </a:t>
            </a:r>
            <a:r>
              <a:rPr lang="lt-LT" sz="2600" dirty="0">
                <a:latin typeface="Antonio Bold"/>
              </a:rPr>
              <a:t>– tėvas, profesorius, dvasios tėvas, bendruomenės vyresnysis, užuot priimdamas jam suteiktą pasitikėjimą kaip tarnystę, </a:t>
            </a:r>
            <a:r>
              <a:rPr lang="lt-LT" sz="2600" b="1" dirty="0">
                <a:latin typeface="Antonio Bold"/>
              </a:rPr>
              <a:t>išnaudoja kitą savo paties naudai. </a:t>
            </a:r>
            <a:endParaRPr lang="en-US" sz="2600" b="1" dirty="0">
              <a:latin typeface="Antonio Bold"/>
            </a:endParaRPr>
          </a:p>
          <a:p>
            <a:pPr marL="0" indent="0">
              <a:buNone/>
            </a:pPr>
            <a:endParaRPr lang="en-US" sz="2400" dirty="0">
              <a:latin typeface="Antonio Bold"/>
            </a:endParaRPr>
          </a:p>
        </p:txBody>
      </p:sp>
    </p:spTree>
    <p:extLst>
      <p:ext uri="{BB962C8B-B14F-4D97-AF65-F5344CB8AC3E}">
        <p14:creationId xmlns:p14="http://schemas.microsoft.com/office/powerpoint/2010/main" val="871830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aveikslėlis 3" descr="Paveikslėlis, kuriame yra žolė, dangus, laukas, avis&#10;&#10;Automatiškai sugeneruotas aprašymas">
            <a:extLst>
              <a:ext uri="{FF2B5EF4-FFF2-40B4-BE49-F238E27FC236}">
                <a16:creationId xmlns:a16="http://schemas.microsoft.com/office/drawing/2014/main" id="{70F6589A-07B6-48F0-BD54-63A73A9959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7" r="16122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2D2E202-0670-44C9-B9B5-50B450FFD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60648"/>
            <a:ext cx="3243771" cy="59163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 dirty="0">
              <a:latin typeface="Antonio Bold"/>
            </a:endParaRPr>
          </a:p>
          <a:p>
            <a:pPr marL="0" indent="0">
              <a:lnSpc>
                <a:spcPts val="3700"/>
              </a:lnSpc>
              <a:spcBef>
                <a:spcPts val="1200"/>
              </a:spcBef>
              <a:buNone/>
            </a:pPr>
            <a:r>
              <a:rPr lang="lt-LT" sz="2800" b="1" dirty="0">
                <a:latin typeface="Antonio Bold"/>
              </a:rPr>
              <a:t>Bažnytiniame kontekste </a:t>
            </a:r>
            <a:r>
              <a:rPr lang="lt-LT" sz="2800" dirty="0">
                <a:latin typeface="Antonio Bold"/>
              </a:rPr>
              <a:t>galima sakyti, kad </a:t>
            </a:r>
            <a:r>
              <a:rPr lang="lt-LT" sz="2800" b="1" dirty="0">
                <a:latin typeface="Antonio Bold"/>
              </a:rPr>
              <a:t>galia, suteikta rūpintis avimis, buvo panaudota, siekiant jas valdyti. </a:t>
            </a:r>
            <a:endParaRPr lang="en-US" sz="2800" b="1" dirty="0">
              <a:latin typeface="Antonio Bold"/>
            </a:endParaRPr>
          </a:p>
          <a:p>
            <a:pPr marL="0" indent="0">
              <a:lnSpc>
                <a:spcPts val="3700"/>
              </a:lnSpc>
              <a:spcBef>
                <a:spcPts val="1200"/>
              </a:spcBef>
              <a:buNone/>
            </a:pPr>
            <a:r>
              <a:rPr lang="lt-LT" sz="2800" dirty="0">
                <a:latin typeface="Antonio Bold"/>
              </a:rPr>
              <a:t>Vadinasi, ne ganytojas tarnauja avims, bet šios tarnauja ganytojui. 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244516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aveikslėlis 8" descr="Paveikslėlis, kuriame yra dangus, asmuo&#10;&#10;Automatiškai sugeneruotas aprašymas">
            <a:extLst>
              <a:ext uri="{FF2B5EF4-FFF2-40B4-BE49-F238E27FC236}">
                <a16:creationId xmlns:a16="http://schemas.microsoft.com/office/drawing/2014/main" id="{D8980457-AFA2-45BD-B3FB-3FBC82E22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0" r="33929" b="-1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3CA8A5-D45A-4F8E-B43D-104283882509}"/>
              </a:ext>
            </a:extLst>
          </p:cNvPr>
          <p:cNvSpPr txBox="1"/>
          <p:nvPr/>
        </p:nvSpPr>
        <p:spPr>
          <a:xfrm>
            <a:off x="3995936" y="188640"/>
            <a:ext cx="5036547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lt-LT" sz="2600" dirty="0" err="1">
                <a:latin typeface="Antonio Bold"/>
              </a:rPr>
              <a:t>Pavyzdžiui</a:t>
            </a:r>
            <a:r>
              <a:rPr lang="en-US" altLang="lt-LT" sz="2600" dirty="0">
                <a:latin typeface="Antonio Bold"/>
              </a:rPr>
              <a:t>, </a:t>
            </a:r>
            <a:r>
              <a:rPr lang="en-US" altLang="lt-LT" sz="2600" dirty="0" err="1">
                <a:latin typeface="Antonio Bold"/>
              </a:rPr>
              <a:t>kažin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ar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teisinga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vienam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ganytojui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patikėti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ieškoti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lėšų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ir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administruoti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parapijos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bendruomenės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pinigus</a:t>
            </a:r>
            <a:r>
              <a:rPr lang="en-US" altLang="lt-LT" sz="2600" dirty="0">
                <a:latin typeface="Antonio Bold"/>
              </a:rPr>
              <a:t>? </a:t>
            </a:r>
          </a:p>
          <a:p>
            <a:pPr algn="r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lt-LT" sz="2600" dirty="0" err="1">
                <a:latin typeface="Antonio Bold"/>
              </a:rPr>
              <a:t>Ar</a:t>
            </a:r>
            <a:r>
              <a:rPr lang="en-US" altLang="lt-LT" sz="2600" dirty="0">
                <a:latin typeface="Antonio Bold"/>
              </a:rPr>
              <a:t> ne per </a:t>
            </a:r>
            <a:r>
              <a:rPr lang="en-US" altLang="lt-LT" sz="2600" dirty="0" err="1">
                <a:latin typeface="Antonio Bold"/>
              </a:rPr>
              <a:t>didelė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atsakomybė</a:t>
            </a:r>
            <a:r>
              <a:rPr lang="en-US" altLang="lt-LT" sz="2600" dirty="0">
                <a:latin typeface="Antonio Bold"/>
              </a:rPr>
              <a:t>, </a:t>
            </a:r>
            <a:r>
              <a:rPr lang="en-US" altLang="lt-LT" sz="2600" dirty="0" err="1">
                <a:latin typeface="Antonio Bold"/>
              </a:rPr>
              <a:t>gundymas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ir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našta</a:t>
            </a:r>
            <a:r>
              <a:rPr lang="en-US" altLang="lt-LT" sz="2600" dirty="0">
                <a:latin typeface="Antonio Bold"/>
              </a:rPr>
              <a:t>?</a:t>
            </a:r>
          </a:p>
          <a:p>
            <a:pPr algn="r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altLang="lt-LT" sz="2600" dirty="0">
              <a:latin typeface="Antonio Bold"/>
            </a:endParaRPr>
          </a:p>
          <a:p>
            <a:pPr algn="r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lt-LT" sz="2600" dirty="0" err="1">
                <a:latin typeface="Antonio Bold"/>
              </a:rPr>
              <a:t>Labai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svarbu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suvokti</a:t>
            </a:r>
            <a:r>
              <a:rPr lang="en-US" altLang="lt-LT" sz="2600" dirty="0">
                <a:latin typeface="Antonio Bold"/>
              </a:rPr>
              <a:t>, </a:t>
            </a:r>
            <a:r>
              <a:rPr lang="en-US" altLang="lt-LT" sz="2600" b="1" dirty="0" err="1">
                <a:latin typeface="Antonio Bold"/>
              </a:rPr>
              <a:t>kaip</a:t>
            </a:r>
            <a:r>
              <a:rPr lang="en-US" altLang="lt-LT" sz="2600" b="1" dirty="0">
                <a:latin typeface="Antonio Bold"/>
              </a:rPr>
              <a:t> </a:t>
            </a:r>
            <a:r>
              <a:rPr lang="en-US" altLang="lt-LT" sz="2600" b="1" dirty="0" err="1">
                <a:latin typeface="Antonio Bold"/>
              </a:rPr>
              <a:t>turi</a:t>
            </a:r>
            <a:r>
              <a:rPr lang="en-US" altLang="lt-LT" sz="2600" b="1" dirty="0">
                <a:latin typeface="Antonio Bold"/>
              </a:rPr>
              <a:t> </a:t>
            </a:r>
            <a:r>
              <a:rPr lang="en-US" altLang="lt-LT" sz="2600" b="1" dirty="0" err="1">
                <a:latin typeface="Antonio Bold"/>
              </a:rPr>
              <a:t>būti</a:t>
            </a:r>
            <a:r>
              <a:rPr lang="en-US" altLang="lt-LT" sz="2600" b="1" dirty="0">
                <a:latin typeface="Antonio Bold"/>
              </a:rPr>
              <a:t> </a:t>
            </a:r>
            <a:r>
              <a:rPr lang="en-US" altLang="lt-LT" sz="2600" b="1" dirty="0" err="1">
                <a:latin typeface="Antonio Bold"/>
              </a:rPr>
              <a:t>naudojama</a:t>
            </a:r>
            <a:r>
              <a:rPr lang="en-US" altLang="lt-LT" sz="2600" b="1" dirty="0">
                <a:latin typeface="Antonio Bold"/>
              </a:rPr>
              <a:t> </a:t>
            </a:r>
            <a:r>
              <a:rPr lang="en-US" altLang="lt-LT" sz="2600" b="1" dirty="0" err="1">
                <a:latin typeface="Antonio Bold"/>
              </a:rPr>
              <a:t>autoritetui</a:t>
            </a:r>
            <a:r>
              <a:rPr lang="en-US" altLang="lt-LT" sz="2600" b="1" dirty="0">
                <a:latin typeface="Antonio Bold"/>
              </a:rPr>
              <a:t> </a:t>
            </a:r>
            <a:r>
              <a:rPr lang="en-US" altLang="lt-LT" sz="2600" b="1" dirty="0" err="1">
                <a:latin typeface="Antonio Bold"/>
              </a:rPr>
              <a:t>suteikta</a:t>
            </a:r>
            <a:r>
              <a:rPr lang="en-US" altLang="lt-LT" sz="2600" b="1" dirty="0">
                <a:latin typeface="Antonio Bold"/>
              </a:rPr>
              <a:t> </a:t>
            </a:r>
            <a:r>
              <a:rPr lang="en-US" altLang="lt-LT" sz="2600" b="1" dirty="0" err="1">
                <a:latin typeface="Antonio Bold"/>
              </a:rPr>
              <a:t>galia</a:t>
            </a:r>
            <a:r>
              <a:rPr lang="en-US" altLang="lt-LT" sz="2600" b="1" dirty="0">
                <a:latin typeface="Antonio Bold"/>
              </a:rPr>
              <a:t>,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ir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išsiaiškinti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šios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galios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ribas</a:t>
            </a:r>
            <a:r>
              <a:rPr lang="en-US" altLang="lt-LT" sz="2600" dirty="0">
                <a:latin typeface="Antonio Bold"/>
              </a:rPr>
              <a:t>. </a:t>
            </a:r>
            <a:r>
              <a:rPr lang="en-US" altLang="lt-LT" sz="2600" dirty="0" err="1">
                <a:latin typeface="Antonio Bold"/>
              </a:rPr>
              <a:t>Kuo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autoritetas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didesnis</a:t>
            </a:r>
            <a:r>
              <a:rPr lang="en-US" altLang="lt-LT" sz="2600" dirty="0">
                <a:latin typeface="Antonio Bold"/>
              </a:rPr>
              <a:t>, </a:t>
            </a:r>
            <a:r>
              <a:rPr lang="en-US" altLang="lt-LT" sz="2600" dirty="0" err="1">
                <a:latin typeface="Antonio Bold"/>
              </a:rPr>
              <a:t>tuo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labiau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asmuo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gali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pasinaudoti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turima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valdžia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tiek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gerais</a:t>
            </a:r>
            <a:r>
              <a:rPr lang="en-US" altLang="lt-LT" sz="2600" dirty="0">
                <a:latin typeface="Antonio Bold"/>
              </a:rPr>
              <a:t>, </a:t>
            </a:r>
            <a:r>
              <a:rPr lang="en-US" altLang="lt-LT" sz="2600" dirty="0" err="1">
                <a:latin typeface="Antonio Bold"/>
              </a:rPr>
              <a:t>tiek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ir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blogais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tikslais</a:t>
            </a:r>
            <a:r>
              <a:rPr lang="en-US" altLang="lt-LT" sz="2600" dirty="0">
                <a:latin typeface="Antonio Bold"/>
              </a:rPr>
              <a:t>. </a:t>
            </a:r>
          </a:p>
          <a:p>
            <a:pPr algn="r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lt-LT" sz="2600" dirty="0" err="1">
                <a:latin typeface="Antonio Bold"/>
              </a:rPr>
              <a:t>Tiesą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sakant</a:t>
            </a:r>
            <a:r>
              <a:rPr lang="en-US" altLang="lt-LT" sz="2600" dirty="0">
                <a:latin typeface="Antonio Bold"/>
              </a:rPr>
              <a:t>, </a:t>
            </a:r>
            <a:r>
              <a:rPr lang="en-US" altLang="lt-LT" sz="2600" dirty="0" err="1">
                <a:latin typeface="Antonio Bold"/>
              </a:rPr>
              <a:t>piktnaudžiavimas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gali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pasireikšti</a:t>
            </a:r>
            <a:r>
              <a:rPr lang="en-US" altLang="lt-LT" sz="2600" b="1" dirty="0">
                <a:latin typeface="Antonio Bold"/>
              </a:rPr>
              <a:t> </a:t>
            </a:r>
            <a:r>
              <a:rPr lang="en-US" altLang="lt-LT" sz="2600" b="1" dirty="0" err="1">
                <a:latin typeface="Antonio Bold"/>
              </a:rPr>
              <a:t>kiek</a:t>
            </a:r>
            <a:r>
              <a:rPr lang="en-US" altLang="lt-LT" sz="2600" b="1" dirty="0">
                <a:latin typeface="Antonio Bold"/>
              </a:rPr>
              <a:t>-vie-no </a:t>
            </a:r>
            <a:r>
              <a:rPr lang="en-US" altLang="lt-LT" sz="2600" dirty="0" err="1">
                <a:latin typeface="Antonio Bold"/>
              </a:rPr>
              <a:t>žmogaus</a:t>
            </a:r>
            <a:r>
              <a:rPr lang="en-US" altLang="lt-LT" sz="2600" dirty="0">
                <a:latin typeface="Antonio Bold"/>
              </a:rPr>
              <a:t> </a:t>
            </a:r>
            <a:r>
              <a:rPr lang="en-US" altLang="lt-LT" sz="2600" dirty="0" err="1">
                <a:latin typeface="Antonio Bold"/>
              </a:rPr>
              <a:t>veiksmuose</a:t>
            </a:r>
            <a:r>
              <a:rPr lang="en-US" altLang="lt-LT" sz="2600" dirty="0">
                <a:latin typeface="Antonio Bold"/>
              </a:rPr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veikslėlis 4" descr="Paveikslėlis, kuriame yra akmuo&#10;&#10;Automatiškai sugeneruotas aprašymas">
            <a:extLst>
              <a:ext uri="{FF2B5EF4-FFF2-40B4-BE49-F238E27FC236}">
                <a16:creationId xmlns:a16="http://schemas.microsoft.com/office/drawing/2014/main" id="{0C71BAC0-1F78-41BB-BB2D-B8FCF6FEA3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1" r="1" b="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9" name="Turinio vietos rezervavimo ženklas 2">
            <a:extLst>
              <a:ext uri="{FF2B5EF4-FFF2-40B4-BE49-F238E27FC236}">
                <a16:creationId xmlns:a16="http://schemas.microsoft.com/office/drawing/2014/main" id="{B58D059E-8811-4E75-AE51-941C45B072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97191" y="116632"/>
            <a:ext cx="3312367" cy="6624736"/>
          </a:xfrm>
        </p:spPr>
        <p:txBody>
          <a:bodyPr>
            <a:noAutofit/>
          </a:bodyPr>
          <a:lstStyle/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lt-LT" altLang="lt-LT" sz="2400" b="1" dirty="0">
                <a:latin typeface="Antonio Bold" charset="-70"/>
              </a:rPr>
              <a:t>Didžiausias krikščionių autoritetas buvo, yra ir bus Kristus. </a:t>
            </a:r>
            <a:endParaRPr lang="en-US" altLang="lt-LT" sz="2400" b="1" dirty="0">
              <a:latin typeface="Antonio Bold" charset="-70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endParaRPr lang="en-US" altLang="lt-LT" sz="2400" dirty="0">
              <a:latin typeface="Antonio Bold" charset="-70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lt-LT" altLang="lt-LT" sz="2400" dirty="0">
                <a:latin typeface="Antonio Bold" charset="-70"/>
              </a:rPr>
              <a:t>Tris kartus</a:t>
            </a:r>
            <a:r>
              <a:rPr kumimoji="0" lang="lt-LT" alt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onio Bold" charset="-70"/>
                <a:ea typeface="+mn-ea"/>
                <a:cs typeface="+mn-cs"/>
              </a:rPr>
              <a:t> Simonui Petrui</a:t>
            </a:r>
            <a:r>
              <a:rPr kumimoji="0" lang="en-US" alt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onio Bold" charset="-70"/>
                <a:ea typeface="+mn-ea"/>
                <a:cs typeface="+mn-cs"/>
              </a:rPr>
              <a:t>,</a:t>
            </a:r>
            <a:r>
              <a:rPr lang="lt-LT" altLang="lt-LT" sz="2400" dirty="0">
                <a:latin typeface="Antonio Bold" charset="-70"/>
              </a:rPr>
              <a:t> išsižadėjusiajam santykio su Jėzumi, tris kartus užduodamas klausimas apie santykio kokybę.</a:t>
            </a:r>
            <a:endParaRPr lang="en-US" altLang="lt-LT" sz="2400" dirty="0">
              <a:latin typeface="Antonio Bold" charset="-70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endParaRPr lang="en-US" altLang="lt-LT" sz="2400" dirty="0">
              <a:latin typeface="Antonio Bold" charset="-70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lt-LT" altLang="lt-LT" sz="2400" b="1" dirty="0">
                <a:latin typeface="Antonio Bold" charset="-70"/>
              </a:rPr>
              <a:t>Kiekvienam krikščioniui,</a:t>
            </a:r>
            <a:r>
              <a:rPr lang="lt-LT" altLang="lt-LT" sz="2400" dirty="0">
                <a:latin typeface="Antonio Bold" charset="-70"/>
              </a:rPr>
              <a:t> užduodami klausimai apie santykį, ryšį, artumą, meilę Kristui. Svarbu rasti laiko juos išgirsti ir dėmesingai apsvarstyti.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5" name="Rectangle 135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aveikslėlis 2" descr="Paveikslėlis, kuriame yra asmuo, pjaunama, vidinis, apatinės kelnaitės&#10;&#10;Automatiškai sugeneruotas aprašymas">
            <a:extLst>
              <a:ext uri="{FF2B5EF4-FFF2-40B4-BE49-F238E27FC236}">
                <a16:creationId xmlns:a16="http://schemas.microsoft.com/office/drawing/2014/main" id="{EDBA014C-6185-45A5-B823-253C4087F5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2" r="20451"/>
          <a:stretch/>
        </p:blipFill>
        <p:spPr>
          <a:xfrm>
            <a:off x="-169885" y="0"/>
            <a:ext cx="5807941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5363" name="Turinio vietos rezervavimo ženklas 2">
            <a:extLst>
              <a:ext uri="{FF2B5EF4-FFF2-40B4-BE49-F238E27FC236}">
                <a16:creationId xmlns:a16="http://schemas.microsoft.com/office/drawing/2014/main" id="{F561ECE3-2D97-4311-A239-315AA5DA80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52120" y="260648"/>
            <a:ext cx="3263278" cy="6669359"/>
          </a:xfrm>
        </p:spPr>
        <p:txBody>
          <a:bodyPr>
            <a:normAutofit/>
          </a:bodyPr>
          <a:lstStyle/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lt-LT" altLang="lt-LT" sz="2800" dirty="0">
                <a:latin typeface="Antonio Bold" charset="-70"/>
              </a:rPr>
              <a:t>Atrodo, kad viena didžiausių šiandienos Bažnyčios krizių yra vadinamoji </a:t>
            </a:r>
            <a:r>
              <a:rPr lang="lt-LT" altLang="lt-LT" sz="2800" b="1" dirty="0">
                <a:latin typeface="Antonio Bold" charset="-70"/>
              </a:rPr>
              <a:t>solidarumo krizė. </a:t>
            </a:r>
            <a:endParaRPr lang="en-US" altLang="lt-LT" sz="2800" b="1" dirty="0">
              <a:latin typeface="Antonio Bold" charset="-70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lt-LT" altLang="lt-LT" sz="2800" dirty="0">
                <a:latin typeface="Antonio Bold" charset="-70"/>
              </a:rPr>
              <a:t>Nepastebėjome, kaip į Bažnyčios terpę </a:t>
            </a:r>
            <a:r>
              <a:rPr lang="lt-LT" altLang="lt-LT" sz="2800" b="1" dirty="0">
                <a:latin typeface="Antonio Bold" charset="-70"/>
              </a:rPr>
              <a:t>įsismelkė egoizmas. </a:t>
            </a:r>
            <a:endParaRPr lang="en-US" altLang="lt-LT" sz="2800" b="1" dirty="0">
              <a:latin typeface="Antonio Bold" charset="-70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endParaRPr lang="en-US" altLang="lt-LT" sz="2800" b="1" dirty="0">
              <a:latin typeface="Antonio Bold" charset="-70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lt-LT" altLang="lt-LT" sz="2800" dirty="0">
                <a:latin typeface="Antonio Bold" charset="-70"/>
              </a:rPr>
              <a:t>Mums </a:t>
            </a:r>
            <a:r>
              <a:rPr lang="lt-LT" altLang="lt-LT" sz="2800" b="1" dirty="0">
                <a:latin typeface="Antonio Bold" charset="-70"/>
              </a:rPr>
              <a:t>labai reikia vieniems kitų</a:t>
            </a:r>
            <a:r>
              <a:rPr lang="lt-LT" altLang="lt-LT" sz="2800" dirty="0">
                <a:latin typeface="Antonio Bold" charset="-70"/>
              </a:rPr>
              <a:t>: pasauliečiams – brandžių dvasininkų, </a:t>
            </a:r>
            <a:endParaRPr lang="en-US" altLang="lt-LT" sz="2800" dirty="0">
              <a:latin typeface="Antonio Bold" charset="-70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lt-LT" altLang="lt-LT" sz="2800" dirty="0">
                <a:latin typeface="Antonio Bold" charset="-70"/>
              </a:rPr>
              <a:t>o dvasininkams – brandžių pasauliečių. </a:t>
            </a:r>
            <a:endParaRPr lang="en-US" altLang="lt-LT" sz="2800" dirty="0">
              <a:latin typeface="Antonio Bold" charset="-7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lt-LT" sz="1200" dirty="0">
              <a:latin typeface="Antonio Bold" charset="-7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aveikslėlis 2" descr="Paveikslėlis, kuriame yra asmuo&#10;&#10;Automatiškai sugeneruotas aprašymas">
            <a:extLst>
              <a:ext uri="{FF2B5EF4-FFF2-40B4-BE49-F238E27FC236}">
                <a16:creationId xmlns:a16="http://schemas.microsoft.com/office/drawing/2014/main" id="{6AA753D7-DEF5-4C92-BBEC-39CCB8ECF6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7" r="14705" b="-1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3" name="Turinio vietos rezervavimo ženklas 2">
            <a:extLst>
              <a:ext uri="{FF2B5EF4-FFF2-40B4-BE49-F238E27FC236}">
                <a16:creationId xmlns:a16="http://schemas.microsoft.com/office/drawing/2014/main" id="{F561ECE3-2D97-4311-A239-315AA5DA80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88640"/>
            <a:ext cx="3243771" cy="6552728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lt-LT" altLang="lt-LT" sz="2800" dirty="0">
                <a:latin typeface="Antonio Bold" charset="-70"/>
              </a:rPr>
              <a:t>Pirmiausia reikia liautis kunigą ar pašvęstąjį laikyti ypatingos kastos ar grupės nariu. </a:t>
            </a:r>
            <a:endParaRPr lang="en-US" altLang="lt-LT" sz="2800" dirty="0">
              <a:latin typeface="Antonio Bold" charset="-7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lt-LT" sz="2800" dirty="0">
              <a:latin typeface="Antonio Bold" charset="-7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lt-LT" altLang="lt-LT" sz="2800" dirty="0">
                <a:latin typeface="Antonio Bold" charset="-70"/>
              </a:rPr>
              <a:t>Antraip jis ir toliau liks nekritikuotinas ir neatskaitingas. </a:t>
            </a:r>
            <a:endParaRPr lang="en-US" altLang="lt-LT" sz="2800" dirty="0">
              <a:latin typeface="Antonio Bold" charset="-7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lt-LT" altLang="lt-LT" sz="2800" dirty="0">
                <a:latin typeface="Antonio Bold" charset="-70"/>
              </a:rPr>
              <a:t>O kartu tolimas, laikomas atstu. </a:t>
            </a:r>
            <a:endParaRPr lang="lt-LT" altLang="lt-LT" sz="2800" i="1" dirty="0">
              <a:latin typeface="Antonio Bold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963788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77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urinio vietos rezervavimo ženklas 5" descr="Paveikslėlis, kuriame yra žinutė, patalynė&#10;&#10;Automatiškai sugeneruotas aprašymas">
            <a:extLst>
              <a:ext uri="{FF2B5EF4-FFF2-40B4-BE49-F238E27FC236}">
                <a16:creationId xmlns:a16="http://schemas.microsoft.com/office/drawing/2014/main" id="{3A688292-BADB-4CF6-B4C7-7DEB2990D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1" r="12823"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1EED66-8E35-4C54-B4C3-89ADD2416662}"/>
              </a:ext>
            </a:extLst>
          </p:cNvPr>
          <p:cNvSpPr txBox="1"/>
          <p:nvPr/>
        </p:nvSpPr>
        <p:spPr>
          <a:xfrm>
            <a:off x="2915816" y="116632"/>
            <a:ext cx="6048672" cy="5986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 eaLnBrk="1" fontAlgn="auto" hangingPunct="1">
              <a:spcAft>
                <a:spcPts val="600"/>
              </a:spcAft>
              <a:defRPr/>
            </a:pPr>
            <a:r>
              <a:rPr lang="en-US" sz="2400" b="1" dirty="0" err="1">
                <a:latin typeface="Antonio Bold"/>
              </a:rPr>
              <a:t>Jėzus</a:t>
            </a:r>
            <a:r>
              <a:rPr lang="en-US" sz="2400" b="1" dirty="0">
                <a:latin typeface="Antonio Bold"/>
              </a:rPr>
              <a:t> </a:t>
            </a:r>
            <a:r>
              <a:rPr lang="en-US" sz="2400" b="1" dirty="0" err="1">
                <a:latin typeface="Antonio Bold"/>
              </a:rPr>
              <a:t>įsteigė</a:t>
            </a:r>
            <a:r>
              <a:rPr lang="en-US" sz="2400" b="1" dirty="0">
                <a:latin typeface="Antonio Bold"/>
              </a:rPr>
              <a:t> </a:t>
            </a:r>
            <a:r>
              <a:rPr lang="en-US" sz="2400" b="1" dirty="0" err="1">
                <a:latin typeface="Antonio Bold"/>
              </a:rPr>
              <a:t>Bažnyčią</a:t>
            </a:r>
            <a:r>
              <a:rPr lang="en-US" sz="2400" b="1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ir</a:t>
            </a:r>
            <a:r>
              <a:rPr lang="en-US" sz="2400" dirty="0">
                <a:latin typeface="Antonio Bold"/>
              </a:rPr>
              <a:t> jai </a:t>
            </a:r>
            <a:r>
              <a:rPr lang="en-US" sz="2400" dirty="0" err="1">
                <a:latin typeface="Antonio Bold"/>
              </a:rPr>
              <a:t>vadovauti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paskyrė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apaštalų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kolegiją</a:t>
            </a:r>
            <a:r>
              <a:rPr lang="en-US" sz="2400" dirty="0">
                <a:latin typeface="Antonio Bold"/>
              </a:rPr>
              <a:t>, </a:t>
            </a:r>
            <a:r>
              <a:rPr lang="en-US" sz="2400" dirty="0" err="1">
                <a:latin typeface="Antonio Bold"/>
              </a:rPr>
              <a:t>kurioje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apaštalas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Petras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yra</a:t>
            </a:r>
            <a:r>
              <a:rPr lang="en-US" sz="2400" dirty="0">
                <a:latin typeface="Antonio Bold"/>
              </a:rPr>
              <a:t> „</a:t>
            </a:r>
            <a:r>
              <a:rPr lang="en-US" sz="2400" dirty="0" err="1">
                <a:latin typeface="Antonio Bold"/>
              </a:rPr>
              <a:t>uola</a:t>
            </a:r>
            <a:r>
              <a:rPr lang="en-US" sz="2400" dirty="0">
                <a:latin typeface="Antonio Bold"/>
              </a:rPr>
              <a:t>“. </a:t>
            </a:r>
          </a:p>
          <a:p>
            <a:pPr algn="r" eaLnBrk="1" fontAlgn="auto" hangingPunct="1">
              <a:spcAft>
                <a:spcPts val="600"/>
              </a:spcAft>
              <a:defRPr/>
            </a:pPr>
            <a:r>
              <a:rPr lang="en-US" sz="2400" dirty="0" err="1">
                <a:latin typeface="Antonio Bold"/>
              </a:rPr>
              <a:t>Tačiau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toje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Bažnyčioje</a:t>
            </a:r>
            <a:r>
              <a:rPr lang="en-US" sz="2400" dirty="0">
                <a:latin typeface="Antonio Bold"/>
              </a:rPr>
              <a:t>, tarsi </a:t>
            </a:r>
            <a:r>
              <a:rPr lang="en-US" sz="2400" dirty="0" err="1">
                <a:latin typeface="Antonio Bold"/>
              </a:rPr>
              <a:t>apverstoje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piramidėje</a:t>
            </a:r>
            <a:r>
              <a:rPr lang="en-US" sz="2400" dirty="0">
                <a:latin typeface="Antonio Bold"/>
              </a:rPr>
              <a:t>, </a:t>
            </a:r>
            <a:r>
              <a:rPr lang="en-US" sz="2400" dirty="0" err="1">
                <a:latin typeface="Antonio Bold"/>
              </a:rPr>
              <a:t>viršūnė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yra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žemiau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pagrindo</a:t>
            </a:r>
            <a:r>
              <a:rPr lang="en-US" sz="2400" dirty="0">
                <a:latin typeface="Antonio Bold"/>
              </a:rPr>
              <a:t>. </a:t>
            </a:r>
            <a:r>
              <a:rPr lang="en-US" sz="2400" dirty="0" err="1">
                <a:latin typeface="Antonio Bold"/>
              </a:rPr>
              <a:t>Todėl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valdžią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vykdantieji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vadinami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ministri</a:t>
            </a:r>
            <a:r>
              <a:rPr lang="en-US" sz="2400" dirty="0">
                <a:latin typeface="Antonio Bold"/>
              </a:rPr>
              <a:t> [</a:t>
            </a:r>
            <a:r>
              <a:rPr lang="en-US" sz="2400" dirty="0" err="1">
                <a:latin typeface="Antonio Bold"/>
              </a:rPr>
              <a:t>tarnai</a:t>
            </a:r>
            <a:r>
              <a:rPr lang="en-US" sz="2400" dirty="0">
                <a:latin typeface="Antonio Bold"/>
              </a:rPr>
              <a:t>], </a:t>
            </a:r>
            <a:r>
              <a:rPr lang="en-US" sz="2400" dirty="0" err="1">
                <a:latin typeface="Antonio Bold"/>
              </a:rPr>
              <a:t>nes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pirmine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šio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žodžio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prasme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jie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yra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mažiausi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iš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visų</a:t>
            </a:r>
            <a:r>
              <a:rPr lang="en-US" sz="2400" dirty="0">
                <a:latin typeface="Antonio Bold"/>
              </a:rPr>
              <a:t>. </a:t>
            </a:r>
          </a:p>
          <a:p>
            <a:pPr algn="r" eaLnBrk="1" fontAlgn="auto" hangingPunct="1">
              <a:spcAft>
                <a:spcPts val="600"/>
              </a:spcAft>
              <a:defRPr/>
            </a:pPr>
            <a:r>
              <a:rPr lang="en-US" sz="2400" dirty="0" err="1">
                <a:latin typeface="Antonio Bold"/>
              </a:rPr>
              <a:t>Tarnaudamas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Dievo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tautai</a:t>
            </a:r>
            <a:r>
              <a:rPr lang="en-US" sz="2400" dirty="0">
                <a:latin typeface="Antonio Bold"/>
              </a:rPr>
              <a:t>, </a:t>
            </a:r>
            <a:r>
              <a:rPr lang="en-US" sz="2400" dirty="0" err="1">
                <a:latin typeface="Antonio Bold"/>
              </a:rPr>
              <a:t>kiekvienas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vyskupas</a:t>
            </a:r>
            <a:r>
              <a:rPr lang="en-US" sz="2400" dirty="0">
                <a:latin typeface="Antonio Bold"/>
              </a:rPr>
              <a:t> jam </a:t>
            </a:r>
            <a:r>
              <a:rPr lang="en-US" sz="2400" dirty="0" err="1">
                <a:latin typeface="Antonio Bold"/>
              </a:rPr>
              <a:t>patikėtai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kaimenei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tampa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b="1" dirty="0" err="1">
                <a:latin typeface="Antonio Bold"/>
              </a:rPr>
              <a:t>vicarius</a:t>
            </a:r>
            <a:r>
              <a:rPr lang="en-US" sz="2400" b="1" dirty="0">
                <a:latin typeface="Antonio Bold"/>
              </a:rPr>
              <a:t> Christi</a:t>
            </a:r>
            <a:r>
              <a:rPr lang="en-US" sz="2400" dirty="0">
                <a:latin typeface="Antonio Bold"/>
              </a:rPr>
              <a:t>, </a:t>
            </a:r>
            <a:r>
              <a:rPr lang="en-US" sz="2400" dirty="0" err="1">
                <a:latin typeface="Antonio Bold"/>
              </a:rPr>
              <a:t>pavaduotoju</a:t>
            </a:r>
            <a:r>
              <a:rPr lang="en-US" sz="2400" dirty="0">
                <a:latin typeface="Antonio Bold"/>
              </a:rPr>
              <a:t> to </a:t>
            </a:r>
            <a:r>
              <a:rPr lang="en-US" sz="2400" dirty="0" err="1">
                <a:latin typeface="Antonio Bold"/>
              </a:rPr>
              <a:t>Jėzaus</a:t>
            </a:r>
            <a:r>
              <a:rPr lang="en-US" sz="2400" dirty="0">
                <a:latin typeface="Antonio Bold"/>
              </a:rPr>
              <a:t>, </a:t>
            </a:r>
            <a:r>
              <a:rPr lang="en-US" sz="2400" dirty="0" err="1">
                <a:latin typeface="Antonio Bold"/>
              </a:rPr>
              <a:t>kuris</a:t>
            </a:r>
            <a:r>
              <a:rPr lang="en-US" sz="2400" dirty="0">
                <a:latin typeface="Antonio Bold"/>
              </a:rPr>
              <a:t> per </a:t>
            </a:r>
            <a:r>
              <a:rPr lang="en-US" sz="2400" dirty="0" err="1">
                <a:latin typeface="Antonio Bold"/>
              </a:rPr>
              <a:t>Paskutinę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vakarienę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priklaupė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numazgoti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apaštalams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kojų</a:t>
            </a:r>
            <a:r>
              <a:rPr lang="en-US" sz="2400" dirty="0">
                <a:latin typeface="Antonio Bold"/>
              </a:rPr>
              <a:t> (</a:t>
            </a:r>
            <a:r>
              <a:rPr lang="en-US" sz="2400" dirty="0" err="1">
                <a:latin typeface="Antonio Bold"/>
              </a:rPr>
              <a:t>plg</a:t>
            </a:r>
            <a:r>
              <a:rPr lang="en-US" sz="2400" dirty="0">
                <a:latin typeface="Antonio Bold"/>
              </a:rPr>
              <a:t>. Jn 13, 1–15). </a:t>
            </a:r>
          </a:p>
          <a:p>
            <a:pPr algn="r" eaLnBrk="1" fontAlgn="auto" hangingPunct="1">
              <a:spcAft>
                <a:spcPts val="600"/>
              </a:spcAft>
              <a:defRPr/>
            </a:pPr>
            <a:r>
              <a:rPr lang="en-US" sz="2400" dirty="0" err="1">
                <a:latin typeface="Antonio Bold"/>
              </a:rPr>
              <a:t>Panašiai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ir</a:t>
            </a:r>
            <a:r>
              <a:rPr lang="en-US" sz="2400" dirty="0">
                <a:latin typeface="Antonio Bold"/>
              </a:rPr>
              <a:t> Petro </a:t>
            </a:r>
            <a:r>
              <a:rPr lang="en-US" sz="2400" dirty="0" err="1">
                <a:latin typeface="Antonio Bold"/>
              </a:rPr>
              <a:t>įpėdinis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yra</a:t>
            </a:r>
            <a:r>
              <a:rPr lang="en-US" sz="2400" dirty="0">
                <a:latin typeface="Antonio Bold"/>
              </a:rPr>
              <a:t> ne kas </a:t>
            </a:r>
            <a:r>
              <a:rPr lang="en-US" sz="2400" dirty="0" err="1">
                <a:latin typeface="Antonio Bold"/>
              </a:rPr>
              <a:t>kita</a:t>
            </a:r>
            <a:r>
              <a:rPr lang="en-US" sz="2400" dirty="0">
                <a:latin typeface="Antonio Bold"/>
              </a:rPr>
              <a:t>, </a:t>
            </a:r>
            <a:r>
              <a:rPr lang="en-US" sz="2400" dirty="0" err="1">
                <a:latin typeface="Antonio Bold"/>
              </a:rPr>
              <a:t>kaip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servus</a:t>
            </a:r>
            <a:r>
              <a:rPr lang="en-US" sz="2400" dirty="0">
                <a:latin typeface="Antonio Bold"/>
              </a:rPr>
              <a:t> </a:t>
            </a:r>
            <a:r>
              <a:rPr lang="en-US" sz="2400" dirty="0" err="1">
                <a:latin typeface="Antonio Bold"/>
              </a:rPr>
              <a:t>servorum</a:t>
            </a:r>
            <a:r>
              <a:rPr lang="en-US" sz="2400" dirty="0">
                <a:latin typeface="Antonio Bold"/>
              </a:rPr>
              <a:t> Dei</a:t>
            </a:r>
          </a:p>
          <a:p>
            <a:pPr algn="r" eaLnBrk="1" fontAlgn="auto" hangingPunct="1">
              <a:spcAft>
                <a:spcPts val="600"/>
              </a:spcAft>
              <a:defRPr/>
            </a:pPr>
            <a:r>
              <a:rPr lang="en-US" sz="2400" b="1" dirty="0">
                <a:latin typeface="Antonio Bold"/>
              </a:rPr>
              <a:t> [</a:t>
            </a:r>
            <a:r>
              <a:rPr lang="en-US" sz="2400" b="1" dirty="0" err="1">
                <a:latin typeface="Antonio Bold"/>
              </a:rPr>
              <a:t>Dievo</a:t>
            </a:r>
            <a:r>
              <a:rPr lang="en-US" sz="2400" b="1" dirty="0">
                <a:latin typeface="Antonio Bold"/>
              </a:rPr>
              <a:t> </a:t>
            </a:r>
            <a:r>
              <a:rPr lang="en-US" sz="2400" b="1" dirty="0" err="1">
                <a:latin typeface="Antonio Bold"/>
              </a:rPr>
              <a:t>tarnų</a:t>
            </a:r>
            <a:r>
              <a:rPr lang="en-US" sz="2400" b="1" dirty="0">
                <a:latin typeface="Antonio Bold"/>
              </a:rPr>
              <a:t> </a:t>
            </a:r>
            <a:r>
              <a:rPr lang="en-US" sz="2400" b="1" dirty="0" err="1">
                <a:latin typeface="Antonio Bold"/>
              </a:rPr>
              <a:t>tarnas</a:t>
            </a:r>
            <a:r>
              <a:rPr lang="en-US" sz="2400" b="1" dirty="0">
                <a:latin typeface="Antonio Bold"/>
              </a:rPr>
              <a:t>].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t-L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onio Bold"/>
              </a:rPr>
              <a:t>(Popiežius Pranciškus, 2015 m. spalio 17 d.)</a:t>
            </a:r>
          </a:p>
          <a:p>
            <a:pPr algn="r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aveikslėlis 6" descr="Paveikslėlis, kuriame yra žinutė, knyga, audinys&#10;&#10;Automatiškai sugeneruotas aprašymas">
            <a:extLst>
              <a:ext uri="{FF2B5EF4-FFF2-40B4-BE49-F238E27FC236}">
                <a16:creationId xmlns:a16="http://schemas.microsoft.com/office/drawing/2014/main" id="{96049A17-4313-40ED-8135-531B6077E4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0" b="20145"/>
          <a:stretch/>
        </p:blipFill>
        <p:spPr>
          <a:xfrm>
            <a:off x="1" y="10"/>
            <a:ext cx="9143999" cy="315401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</p:spPr>
      </p:pic>
      <p:sp>
        <p:nvSpPr>
          <p:cNvPr id="8" name="Turinio vietos rezervavimo ženklas 7">
            <a:extLst>
              <a:ext uri="{FF2B5EF4-FFF2-40B4-BE49-F238E27FC236}">
                <a16:creationId xmlns:a16="http://schemas.microsoft.com/office/drawing/2014/main" id="{87DD4C65-7CBE-4812-A6F3-D9E6B972A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3703975"/>
            <a:ext cx="8856984" cy="239871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defTabSz="914400" eaLnBrk="1" hangingPunct="1">
              <a:buNone/>
            </a:pPr>
            <a:r>
              <a:rPr lang="lt-LT" sz="2400" dirty="0">
                <a:latin typeface="Antonio Bold"/>
              </a:rPr>
              <a:t>Niekada to neužmirškime! Jėzaus mokiniams vakar, šiandien ir visada </a:t>
            </a:r>
            <a:r>
              <a:rPr lang="lt-LT" sz="2400" b="1" dirty="0">
                <a:latin typeface="Antonio Bold"/>
              </a:rPr>
              <a:t>vienintelė valdžia yra tarnavimo valdžia, vienintelė galia – kryžiaus galia </a:t>
            </a:r>
            <a:r>
              <a:rPr lang="lt-LT" sz="2400" dirty="0">
                <a:latin typeface="Antonio Bold"/>
              </a:rPr>
              <a:t>pagal Mokytojo žodžius: „Jūs žinote, kad tautų valdovai engia tautas ir didžiūnai rodo joms savo galią. </a:t>
            </a:r>
            <a:endParaRPr lang="en-US" sz="2400" dirty="0">
              <a:latin typeface="Antonio Bold"/>
            </a:endParaRPr>
          </a:p>
          <a:p>
            <a:pPr marL="0" indent="0" defTabSz="914400" eaLnBrk="1" hangingPunct="1">
              <a:buNone/>
            </a:pPr>
            <a:r>
              <a:rPr lang="lt-LT" sz="2400" dirty="0">
                <a:latin typeface="Antonio Bold"/>
              </a:rPr>
              <a:t>Tarp jūsų to nebus. Jei kas norėtų tapti didžiausias iš jūsų, tebūnie jūsų tarnas, ir kas panorėtų būti pirmas tarp jūsų, tebūnie jūsų vergas“ (Mt 20, 25–27). &lt;...&gt; Šiais žodžiais – </a:t>
            </a:r>
            <a:r>
              <a:rPr lang="lt-LT" sz="2400" b="1" dirty="0">
                <a:latin typeface="Antonio Bold"/>
              </a:rPr>
              <a:t>„tarp jūsų to nebus“ </a:t>
            </a:r>
            <a:r>
              <a:rPr lang="lt-LT" sz="2400" dirty="0">
                <a:latin typeface="Antonio Bold"/>
              </a:rPr>
              <a:t>– pasiekiame Bažnyčios slėpinio esmę ir sulaukiame hierarchinei tarnybai suprasti reikiamos šviesos.</a:t>
            </a:r>
          </a:p>
          <a:p>
            <a:pPr marL="0" indent="0" algn="r" defTabSz="914400" eaLnBrk="1" hangingPunct="1">
              <a:buNone/>
            </a:pPr>
            <a:r>
              <a:rPr lang="lt-LT" sz="2000" i="1" dirty="0">
                <a:latin typeface="Antonio Bold"/>
              </a:rPr>
              <a:t>(Popiežius Pranciškus, 2015 m. spalio 17 d.)</a:t>
            </a:r>
          </a:p>
        </p:txBody>
      </p:sp>
    </p:spTree>
    <p:extLst>
      <p:ext uri="{BB962C8B-B14F-4D97-AF65-F5344CB8AC3E}">
        <p14:creationId xmlns:p14="http://schemas.microsoft.com/office/powerpoint/2010/main" val="28795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veikslėlis 7" descr="Paveikslėlis, kuriame yra šachmatų figūra&#10;&#10;Automatiškai sugeneruotas aprašymas">
            <a:extLst>
              <a:ext uri="{FF2B5EF4-FFF2-40B4-BE49-F238E27FC236}">
                <a16:creationId xmlns:a16="http://schemas.microsoft.com/office/drawing/2014/main" id="{C86E6CE1-9046-4123-9088-A935A7C4C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1" y="724384"/>
            <a:ext cx="9144000" cy="6124353"/>
          </a:xfrm>
          <a:prstGeom prst="rect">
            <a:avLst/>
          </a:prstGeom>
        </p:spPr>
      </p:pic>
      <p:sp>
        <p:nvSpPr>
          <p:cNvPr id="5125" name="TextBox 21">
            <a:extLst>
              <a:ext uri="{FF2B5EF4-FFF2-40B4-BE49-F238E27FC236}">
                <a16:creationId xmlns:a16="http://schemas.microsoft.com/office/drawing/2014/main" id="{C0FF8D98-D976-4F85-9C82-C2A55EE8E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60" y="6339220"/>
            <a:ext cx="9204360" cy="553998"/>
          </a:xfrm>
          <a:prstGeom prst="rect">
            <a:avLst/>
          </a:prstGeom>
          <a:solidFill>
            <a:srgbClr val="666633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lt-LT" altLang="lt-LT" sz="1800" b="1" dirty="0">
                <a:solidFill>
                  <a:schemeClr val="bg1"/>
                </a:solidFill>
                <a:latin typeface="Antonio Bold" panose="020B0604020202020204" charset="-70"/>
              </a:rPr>
              <a:t>M</a:t>
            </a:r>
            <a:r>
              <a:rPr lang="en-US" altLang="lt-LT" sz="1800" b="1" dirty="0" err="1">
                <a:solidFill>
                  <a:schemeClr val="bg1"/>
                </a:solidFill>
                <a:latin typeface="Antonio Bold" panose="020B0604020202020204" charset="-70"/>
              </a:rPr>
              <a:t>edžiaga</a:t>
            </a:r>
            <a:r>
              <a:rPr lang="en-US" altLang="lt-LT" sz="1800" b="1" dirty="0">
                <a:solidFill>
                  <a:schemeClr val="bg1"/>
                </a:solidFill>
                <a:latin typeface="Antonio Bold" panose="020B0604020202020204" charset="-70"/>
              </a:rPr>
              <a:t>, </a:t>
            </a:r>
            <a:r>
              <a:rPr lang="en-US" altLang="lt-LT" sz="1800" b="1" dirty="0" err="1">
                <a:solidFill>
                  <a:schemeClr val="bg1"/>
                </a:solidFill>
                <a:latin typeface="Antonio Bold" panose="020B0604020202020204" charset="-70"/>
              </a:rPr>
              <a:t>kurią</a:t>
            </a:r>
            <a:r>
              <a:rPr lang="en-US" altLang="lt-LT" sz="1800" b="1" dirty="0">
                <a:solidFill>
                  <a:schemeClr val="bg1"/>
                </a:solidFill>
                <a:latin typeface="Antonio Bold" panose="020B0604020202020204" charset="-70"/>
              </a:rPr>
              <a:t> </a:t>
            </a:r>
            <a:r>
              <a:rPr lang="en-US" altLang="lt-LT" sz="1800" b="1" dirty="0" err="1">
                <a:solidFill>
                  <a:schemeClr val="bg1"/>
                </a:solidFill>
                <a:latin typeface="Antonio Bold" panose="020B0604020202020204" charset="-70"/>
              </a:rPr>
              <a:t>kviečiame</a:t>
            </a:r>
            <a:r>
              <a:rPr lang="en-US" altLang="lt-LT" sz="1800" b="1" dirty="0">
                <a:solidFill>
                  <a:schemeClr val="bg1"/>
                </a:solidFill>
                <a:latin typeface="Antonio Bold" panose="020B0604020202020204" charset="-70"/>
              </a:rPr>
              <a:t> </a:t>
            </a:r>
            <a:r>
              <a:rPr lang="en-US" altLang="lt-LT" sz="1800" b="1" dirty="0" err="1">
                <a:solidFill>
                  <a:schemeClr val="bg1"/>
                </a:solidFill>
                <a:latin typeface="Antonio Bold" panose="020B0604020202020204" charset="-70"/>
              </a:rPr>
              <a:t>apmąstyti</a:t>
            </a:r>
            <a:r>
              <a:rPr lang="en-US" altLang="lt-LT" sz="1800" b="1" dirty="0">
                <a:solidFill>
                  <a:schemeClr val="bg1"/>
                </a:solidFill>
                <a:latin typeface="Antonio Bold" panose="020B0604020202020204" charset="-70"/>
              </a:rPr>
              <a:t> </a:t>
            </a:r>
            <a:r>
              <a:rPr lang="en-US" altLang="lt-LT" sz="1800" b="1" dirty="0" err="1">
                <a:solidFill>
                  <a:schemeClr val="bg1"/>
                </a:solidFill>
                <a:latin typeface="Antonio Bold" panose="020B0604020202020204" charset="-70"/>
              </a:rPr>
              <a:t>asmeniškai</a:t>
            </a:r>
            <a:r>
              <a:rPr lang="en-US" altLang="lt-LT" sz="1800" b="1" dirty="0">
                <a:solidFill>
                  <a:schemeClr val="bg1"/>
                </a:solidFill>
                <a:latin typeface="Antonio Bold" panose="020B0604020202020204" charset="-70"/>
              </a:rPr>
              <a:t>, </a:t>
            </a:r>
            <a:r>
              <a:rPr lang="en-US" altLang="lt-LT" sz="1800" b="1" dirty="0" err="1">
                <a:solidFill>
                  <a:schemeClr val="bg1"/>
                </a:solidFill>
                <a:latin typeface="Antonio Bold" panose="020B0604020202020204" charset="-70"/>
              </a:rPr>
              <a:t>melstis</a:t>
            </a:r>
            <a:r>
              <a:rPr lang="en-US" altLang="lt-LT" sz="1800" b="1" dirty="0">
                <a:solidFill>
                  <a:schemeClr val="bg1"/>
                </a:solidFill>
                <a:latin typeface="Antonio Bold" panose="020B0604020202020204" charset="-70"/>
              </a:rPr>
              <a:t>, </a:t>
            </a:r>
            <a:r>
              <a:rPr lang="en-US" altLang="lt-LT" sz="1800" b="1" dirty="0" err="1">
                <a:solidFill>
                  <a:schemeClr val="bg1"/>
                </a:solidFill>
                <a:latin typeface="Antonio Bold" panose="020B0604020202020204" charset="-70"/>
              </a:rPr>
              <a:t>klausytis</a:t>
            </a:r>
            <a:r>
              <a:rPr lang="en-US" altLang="lt-LT" sz="1800" b="1" dirty="0">
                <a:solidFill>
                  <a:schemeClr val="bg1"/>
                </a:solidFill>
                <a:latin typeface="Antonio Bold" panose="020B0604020202020204" charset="-70"/>
              </a:rPr>
              <a:t> </a:t>
            </a:r>
            <a:r>
              <a:rPr lang="en-US" altLang="lt-LT" sz="1800" b="1" dirty="0" err="1">
                <a:solidFill>
                  <a:schemeClr val="bg1"/>
                </a:solidFill>
                <a:latin typeface="Antonio Bold" panose="020B0604020202020204" charset="-70"/>
              </a:rPr>
              <a:t>maldoje</a:t>
            </a:r>
            <a:r>
              <a:rPr lang="lt-LT" altLang="lt-LT" sz="1800" b="1" dirty="0">
                <a:solidFill>
                  <a:schemeClr val="bg1"/>
                </a:solidFill>
                <a:latin typeface="Antonio Bold" panose="020B0604020202020204" charset="-70"/>
              </a:rPr>
              <a:t> prieš susitikimą ir pasidalinti mintimis dalyvaujant</a:t>
            </a:r>
            <a:r>
              <a:rPr lang="en-US" altLang="lt-LT" sz="1800" b="1" dirty="0">
                <a:solidFill>
                  <a:schemeClr val="bg1"/>
                </a:solidFill>
                <a:latin typeface="Antonio Bold" panose="020B0604020202020204" charset="-70"/>
              </a:rPr>
              <a:t> </a:t>
            </a:r>
            <a:r>
              <a:rPr lang="en-US" altLang="lt-LT" sz="1800" b="1" dirty="0" err="1">
                <a:solidFill>
                  <a:schemeClr val="bg1"/>
                </a:solidFill>
                <a:latin typeface="Antonio Bold" panose="020B0604020202020204" charset="-70"/>
              </a:rPr>
              <a:t>Sinodinio</a:t>
            </a:r>
            <a:r>
              <a:rPr lang="en-US" altLang="lt-LT" sz="1800" b="1" dirty="0">
                <a:solidFill>
                  <a:schemeClr val="bg1"/>
                </a:solidFill>
                <a:latin typeface="Antonio Bold" panose="020B0604020202020204" charset="-70"/>
              </a:rPr>
              <a:t> </a:t>
            </a:r>
            <a:r>
              <a:rPr lang="en-US" altLang="lt-LT" sz="1800" b="1" dirty="0" err="1">
                <a:solidFill>
                  <a:schemeClr val="bg1"/>
                </a:solidFill>
                <a:latin typeface="Antonio Bold" panose="020B0604020202020204" charset="-70"/>
              </a:rPr>
              <a:t>kelio</a:t>
            </a:r>
            <a:r>
              <a:rPr lang="en-US" altLang="lt-LT" sz="1800" b="1" dirty="0">
                <a:solidFill>
                  <a:schemeClr val="bg1"/>
                </a:solidFill>
                <a:latin typeface="Antonio Bold" panose="020B0604020202020204" charset="-70"/>
              </a:rPr>
              <a:t> </a:t>
            </a:r>
            <a:r>
              <a:rPr lang="en-US" altLang="lt-LT" sz="1800" b="1" dirty="0" err="1">
                <a:solidFill>
                  <a:schemeClr val="bg1"/>
                </a:solidFill>
                <a:latin typeface="Antonio Bold" panose="020B0604020202020204" charset="-70"/>
              </a:rPr>
              <a:t>susitikimuose</a:t>
            </a:r>
            <a:r>
              <a:rPr lang="en-US" altLang="lt-LT" sz="1800" b="1" dirty="0">
                <a:solidFill>
                  <a:schemeClr val="bg1"/>
                </a:solidFill>
                <a:latin typeface="Antonio Bold" panose="020B0604020202020204" charset="-70"/>
              </a:rPr>
              <a:t> </a:t>
            </a:r>
            <a:r>
              <a:rPr lang="en-US" altLang="lt-LT" sz="1800" b="1" dirty="0" err="1">
                <a:solidFill>
                  <a:schemeClr val="bg1"/>
                </a:solidFill>
                <a:latin typeface="Antonio Bold" panose="020B0604020202020204" charset="-70"/>
              </a:rPr>
              <a:t>parapijo</a:t>
            </a:r>
            <a:r>
              <a:rPr lang="lt-LT" altLang="lt-LT" sz="1800" b="1" dirty="0" err="1">
                <a:solidFill>
                  <a:schemeClr val="bg1"/>
                </a:solidFill>
                <a:latin typeface="Antonio Bold" panose="020B0604020202020204" charset="-70"/>
              </a:rPr>
              <a:t>se</a:t>
            </a:r>
            <a:r>
              <a:rPr lang="lt-LT" altLang="lt-LT" sz="1800" b="1" dirty="0">
                <a:solidFill>
                  <a:schemeClr val="bg1"/>
                </a:solidFill>
                <a:latin typeface="Antonio Bold" panose="020B0604020202020204" charset="-70"/>
              </a:rPr>
              <a:t>, bendruomenėse</a:t>
            </a:r>
            <a:endParaRPr lang="en-US" altLang="lt-LT" sz="1800" b="1" dirty="0">
              <a:solidFill>
                <a:schemeClr val="bg1"/>
              </a:solidFill>
              <a:latin typeface="Antonio Bold" panose="020B0604020202020204" charset="-70"/>
            </a:endParaRPr>
          </a:p>
        </p:txBody>
      </p:sp>
      <p:pic>
        <p:nvPicPr>
          <p:cNvPr id="7" name="Paveikslėlis 6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7BD80F9B-D737-43DB-AA39-A717D55538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1214" y="-106363"/>
            <a:ext cx="9346427" cy="2229384"/>
          </a:xfrm>
          <a:prstGeom prst="rect">
            <a:avLst/>
          </a:prstGeom>
        </p:spPr>
      </p:pic>
      <p:sp>
        <p:nvSpPr>
          <p:cNvPr id="5128" name="TextBox 29">
            <a:extLst>
              <a:ext uri="{FF2B5EF4-FFF2-40B4-BE49-F238E27FC236}">
                <a16:creationId xmlns:a16="http://schemas.microsoft.com/office/drawing/2014/main" id="{CC0C973F-59BE-4576-9D9B-679211CA9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491434"/>
            <a:ext cx="2789238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ts val="1513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lt-LT" altLang="lt-LT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Montserrat Semi-Bold" panose="020B0604020202020204" charset="-70"/>
              </a:rPr>
              <a:t>VI </a:t>
            </a:r>
            <a:r>
              <a:rPr lang="en-US" altLang="lt-LT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Montserrat Semi-Bold" panose="020B0604020202020204" charset="-70"/>
              </a:rPr>
              <a:t>TEMA SUSITIKIM</a:t>
            </a:r>
            <a:r>
              <a:rPr lang="lt-LT" altLang="lt-LT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Montserrat Semi-Bold" panose="020B0604020202020204" charset="-70"/>
              </a:rPr>
              <a:t>UI</a:t>
            </a:r>
            <a:endParaRPr lang="en-US" altLang="lt-LT" sz="2000" dirty="0">
              <a:solidFill>
                <a:schemeClr val="accent4">
                  <a:lumMod val="20000"/>
                  <a:lumOff val="80000"/>
                </a:schemeClr>
              </a:solidFill>
              <a:latin typeface="Montserrat Semi-Bold" panose="020B0604020202020204" charset="-7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81CFF5E9-9B08-498A-BBBB-621B076CC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19616">
            <a:off x="5698439" y="-771176"/>
            <a:ext cx="4072481" cy="3109229"/>
          </a:xfrm>
          <a:prstGeom prst="rect">
            <a:avLst/>
          </a:prstGeom>
        </p:spPr>
      </p:pic>
      <p:graphicFrame>
        <p:nvGraphicFramePr>
          <p:cNvPr id="5130" name="TextBox 28">
            <a:extLst>
              <a:ext uri="{FF2B5EF4-FFF2-40B4-BE49-F238E27FC236}">
                <a16:creationId xmlns:a16="http://schemas.microsoft.com/office/drawing/2014/main" id="{1DED42D2-DEE9-8985-B896-4B9DB1640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121233"/>
              </p:ext>
            </p:extLst>
          </p:nvPr>
        </p:nvGraphicFramePr>
        <p:xfrm>
          <a:off x="179512" y="-30920"/>
          <a:ext cx="7903219" cy="1628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aveikslėlis 2" descr="Paveikslėlis, kuriame yra akmuo, pastatas, senas, lubos&#10;&#10;Automatiškai sugeneruotas aprašymas">
            <a:extLst>
              <a:ext uri="{FF2B5EF4-FFF2-40B4-BE49-F238E27FC236}">
                <a16:creationId xmlns:a16="http://schemas.microsoft.com/office/drawing/2014/main" id="{C2551DF4-44E3-4EE7-9E18-91709C4C8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r="5660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8435" name="Turinio vietos rezervavimo ženklas 2">
            <a:extLst>
              <a:ext uri="{FF2B5EF4-FFF2-40B4-BE49-F238E27FC236}">
                <a16:creationId xmlns:a16="http://schemas.microsoft.com/office/drawing/2014/main" id="{07809A50-17B1-47DE-859F-C8C1C80691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3968" y="434838"/>
            <a:ext cx="4231380" cy="5988323"/>
          </a:xfrm>
        </p:spPr>
        <p:txBody>
          <a:bodyPr>
            <a:noAutofit/>
          </a:bodyPr>
          <a:lstStyle/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lt-LT" altLang="lt-LT" sz="2800" dirty="0">
                <a:latin typeface="Antonio Bold"/>
              </a:rPr>
              <a:t>Vatikano II Susirinkimas nurodo </a:t>
            </a:r>
            <a:r>
              <a:rPr lang="lt-LT" altLang="lt-LT" sz="2800" b="1" dirty="0">
                <a:latin typeface="Antonio Bold"/>
              </a:rPr>
              <a:t>pasauliečiams </a:t>
            </a:r>
            <a:r>
              <a:rPr lang="lt-LT" altLang="lt-LT" sz="2800" dirty="0">
                <a:latin typeface="Antonio Bold"/>
              </a:rPr>
              <a:t>savo reikalus ir pageidavimus pareikšti ganytojams </a:t>
            </a:r>
            <a:r>
              <a:rPr lang="lt-LT" altLang="lt-LT" sz="2800" b="1" dirty="0">
                <a:latin typeface="Antonio Bold"/>
              </a:rPr>
              <a:t>su laisve ir pasitikėjimu, </a:t>
            </a:r>
            <a:r>
              <a:rPr lang="lt-LT" altLang="lt-LT" sz="2800" dirty="0">
                <a:latin typeface="Antonio Bold"/>
              </a:rPr>
              <a:t>derančiais Dievo vaikams ir broliams Kristuje. </a:t>
            </a:r>
            <a:endParaRPr lang="en-US" altLang="lt-LT" sz="2800" dirty="0">
              <a:latin typeface="Antonio Bold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lt-LT" altLang="lt-LT" sz="2800" dirty="0">
                <a:latin typeface="Antonio Bold"/>
              </a:rPr>
              <a:t>Turimos žinios</a:t>
            </a:r>
            <a:r>
              <a:rPr lang="en-US" altLang="lt-LT" sz="2800" dirty="0">
                <a:latin typeface="Antonio Bold"/>
              </a:rPr>
              <a:t> k</a:t>
            </a:r>
            <a:r>
              <a:rPr lang="lt-LT" altLang="lt-LT" sz="2800" dirty="0">
                <a:latin typeface="Antonio Bold"/>
              </a:rPr>
              <a:t>artais net įpareigoja juos reikšti savo nuomonę dėl dalykų, skirtų Bažnyčios gerovei, visuomet vadovaujantis </a:t>
            </a:r>
            <a:r>
              <a:rPr lang="lt-LT" altLang="lt-LT" sz="2800" b="1" dirty="0" err="1">
                <a:latin typeface="Antonio Bold"/>
              </a:rPr>
              <a:t>tiesakalbiškumu</a:t>
            </a:r>
            <a:r>
              <a:rPr lang="lt-LT" altLang="lt-LT" sz="2800" b="1" dirty="0">
                <a:latin typeface="Antonio Bold"/>
              </a:rPr>
              <a:t>, drąsa, apdairumu, pagarba ir meile. </a:t>
            </a:r>
            <a:endParaRPr lang="en-US" altLang="lt-LT" sz="2800" b="1" dirty="0">
              <a:latin typeface="Antonio Bold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endParaRPr lang="en-US" altLang="lt-LT" sz="2800" b="1" dirty="0">
              <a:latin typeface="Antonio Bold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endParaRPr lang="lt-LT" altLang="lt-LT" sz="2800" b="1" dirty="0">
              <a:latin typeface="Antonio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5" name="Turinio vietos rezervavimo ženklas 2">
            <a:extLst>
              <a:ext uri="{FF2B5EF4-FFF2-40B4-BE49-F238E27FC236}">
                <a16:creationId xmlns:a16="http://schemas.microsoft.com/office/drawing/2014/main" id="{07809A50-17B1-47DE-859F-C8C1C80691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1004" y="116632"/>
            <a:ext cx="4877572" cy="5801445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lt-LT" altLang="lt-LT" sz="2800" b="1" dirty="0">
                <a:latin typeface="Antonio Bold"/>
              </a:rPr>
              <a:t>Įšventintieji ganytojai </a:t>
            </a:r>
            <a:r>
              <a:rPr lang="lt-LT" altLang="lt-LT" sz="2800" dirty="0">
                <a:latin typeface="Antonio Bold"/>
              </a:rPr>
              <a:t>privalo </a:t>
            </a:r>
            <a:r>
              <a:rPr lang="lt-LT" altLang="lt-LT" sz="2800" b="1" dirty="0">
                <a:latin typeface="Antonio Bold"/>
              </a:rPr>
              <a:t>pripažinti ir skatinti </a:t>
            </a:r>
            <a:r>
              <a:rPr lang="lt-LT" altLang="lt-LT" sz="2800" dirty="0">
                <a:latin typeface="Antonio Bold"/>
              </a:rPr>
              <a:t>pasauliečių orumą bei atsakomybę Bažnyčioje, noriai naudodamiesi jų patarimu, </a:t>
            </a:r>
            <a:r>
              <a:rPr lang="lt-LT" altLang="lt-LT" sz="2800" b="1" dirty="0">
                <a:latin typeface="Antonio Bold"/>
              </a:rPr>
              <a:t>patikėti jiems Bažnyčios labui tarnaujančias pareigas </a:t>
            </a:r>
            <a:r>
              <a:rPr lang="lt-LT" altLang="lt-LT" sz="2800" dirty="0">
                <a:latin typeface="Antonio Bold"/>
              </a:rPr>
              <a:t>ir palikti veikimo laisvę bei erdvę, skatinti savanoriškai imtis darbų, atidžiai svarstyti Kristuje pasauliečių teikiamus sumanymus, norus ir pageidavimus. </a:t>
            </a:r>
            <a:endParaRPr lang="en-US" altLang="lt-LT" sz="2800" dirty="0">
              <a:latin typeface="Antonio Bold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lt-LT" sz="2800" dirty="0">
              <a:latin typeface="Antonio Bold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lt-LT" altLang="lt-LT" sz="2800" dirty="0">
                <a:latin typeface="Antonio Bold"/>
              </a:rPr>
              <a:t>Iš tokios šeimyniškos pasauliečių ir ganytojų bendrystės laukiama </a:t>
            </a:r>
            <a:r>
              <a:rPr lang="lt-LT" altLang="lt-LT" sz="2800" b="1" dirty="0">
                <a:latin typeface="Antonio Bold"/>
              </a:rPr>
              <a:t>daug gėrio Bažnyčiai. </a:t>
            </a:r>
            <a:endParaRPr lang="lt-LT" altLang="lt-LT" sz="2800" dirty="0">
              <a:latin typeface="Antonio Bold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lt-LT" altLang="lt-LT" sz="2800" b="1" dirty="0">
              <a:latin typeface="Antonio Bold"/>
            </a:endParaRPr>
          </a:p>
        </p:txBody>
      </p:sp>
      <p:pic>
        <p:nvPicPr>
          <p:cNvPr id="4" name="Paveikslėlis 3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E9A3E078-C3D8-41D7-92AF-D376023572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7" r="14934"/>
          <a:stretch/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45217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7" name="Turinio vietos rezervavimo ženklas 2">
            <a:extLst>
              <a:ext uri="{FF2B5EF4-FFF2-40B4-BE49-F238E27FC236}">
                <a16:creationId xmlns:a16="http://schemas.microsoft.com/office/drawing/2014/main" id="{D4718B12-3940-42EB-AB1E-B96ED0B2E2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260648"/>
            <a:ext cx="3464715" cy="591631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lt-LT" altLang="lt-LT" sz="2800" dirty="0">
                <a:latin typeface="Antonio Bold" panose="020B0604020202020204"/>
              </a:rPr>
              <a:t>Sakoma, kad arčiausiai Kristaus esančiuosius Šėtonas nejučia įstumia į puikybę. Tad nepamirškime ir taisyklės:</a:t>
            </a:r>
            <a:endParaRPr lang="en-US" altLang="lt-LT" sz="2800" dirty="0">
              <a:latin typeface="Antonio Bold" panose="020B0604020202020204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lt-LT" altLang="lt-LT" sz="2800" i="1" dirty="0">
                <a:solidFill>
                  <a:schemeClr val="tx2">
                    <a:lumMod val="50000"/>
                  </a:schemeClr>
                </a:solidFill>
                <a:latin typeface="Antonio Bold" panose="020B0604020202020204"/>
              </a:rPr>
              <a:t> </a:t>
            </a:r>
            <a:r>
              <a:rPr lang="lt-LT" altLang="lt-LT" sz="2800" b="1" i="1" dirty="0">
                <a:solidFill>
                  <a:schemeClr val="tx2">
                    <a:lumMod val="50000"/>
                  </a:schemeClr>
                </a:solidFill>
                <a:latin typeface="Antonio Bold" panose="020B0604020202020204"/>
              </a:rPr>
              <a:t>„Augti nuolankumu labiausiai padeda tarnystė.“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lt-LT" altLang="lt-LT" sz="1700" b="1" dirty="0">
              <a:latin typeface="Antonio Bold" panose="020B0604020202020204"/>
            </a:endParaRPr>
          </a:p>
        </p:txBody>
      </p:sp>
      <p:pic>
        <p:nvPicPr>
          <p:cNvPr id="4" name="Paveikslėlis 3" descr="Paveikslėlis, kuriame yra vidinis, stalas&#10;&#10;Automatiškai sugeneruotas aprašymas">
            <a:extLst>
              <a:ext uri="{FF2B5EF4-FFF2-40B4-BE49-F238E27FC236}">
                <a16:creationId xmlns:a16="http://schemas.microsoft.com/office/drawing/2014/main" id="{A1C7B3C4-2F06-4A53-990A-CD26910E6C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9" r="2" b="8196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82BDC2CC-D1F0-4BE1-B38D-F20F0BA19D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29" y="-19135"/>
            <a:ext cx="9144000" cy="191683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C65B04-0D11-4C6D-A52B-10BF42131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483" y="1988840"/>
            <a:ext cx="8461375" cy="3743994"/>
          </a:xfrm>
        </p:spPr>
        <p:txBody>
          <a:bodyPr rtlCol="0">
            <a:normAutofit fontScale="25000" lnSpcReduction="20000"/>
          </a:bodyPr>
          <a:lstStyle/>
          <a:p>
            <a:pPr marL="514350" indent="-514350" algn="l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lt-LT" sz="11200" b="1" dirty="0">
                <a:solidFill>
                  <a:schemeClr val="accent4">
                    <a:lumMod val="50000"/>
                  </a:schemeClr>
                </a:solidFill>
              </a:rPr>
              <a:t>Ko reikia, kad Bažnyčia būtų autoritetas šių dienų </a:t>
            </a:r>
            <a:r>
              <a:rPr lang="lt-LT" sz="11200" b="1" dirty="0" err="1">
                <a:solidFill>
                  <a:schemeClr val="accent4">
                    <a:lumMod val="50000"/>
                  </a:schemeClr>
                </a:solidFill>
              </a:rPr>
              <a:t>krikščionims</a:t>
            </a:r>
            <a:r>
              <a:rPr lang="lt-LT" sz="11200" b="1" dirty="0">
                <a:solidFill>
                  <a:schemeClr val="accent4">
                    <a:lumMod val="50000"/>
                  </a:schemeClr>
                </a:solidFill>
              </a:rPr>
              <a:t> ir kitiems žmonėms – „pasauliui“?</a:t>
            </a:r>
          </a:p>
          <a:p>
            <a:pPr marL="514350" indent="-514350" algn="l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lt-LT" sz="11200" b="1" dirty="0">
                <a:solidFill>
                  <a:schemeClr val="accent4">
                    <a:lumMod val="50000"/>
                  </a:schemeClr>
                </a:solidFill>
              </a:rPr>
              <a:t>Kaip valdoma mūsų vietinė Bažnyčia? Kaip skatinamas komandinis darbas ir bendra tikinčiųjų atsakomybė?</a:t>
            </a:r>
          </a:p>
          <a:p>
            <a:pPr marL="514350" indent="-514350" algn="l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lt-LT" sz="11200" b="1" dirty="0">
                <a:solidFill>
                  <a:schemeClr val="accent4">
                    <a:lumMod val="50000"/>
                  </a:schemeClr>
                </a:solidFill>
              </a:rPr>
              <a:t>Kokios priemonės ir procedūros taikomos skaidrumui ir atskaitomybei skatinti? </a:t>
            </a:r>
            <a:endParaRPr lang="en-US" sz="112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514350" indent="-514350" algn="l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sz="11200" b="1" i="1" dirty="0">
              <a:solidFill>
                <a:srgbClr val="666633"/>
              </a:solidFill>
              <a:latin typeface="Antonio Bold"/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lt-LT" sz="6400" i="1" dirty="0">
                <a:solidFill>
                  <a:schemeClr val="accent4">
                    <a:lumMod val="50000"/>
                  </a:schemeClr>
                </a:solidFill>
                <a:latin typeface="Antonio Bold"/>
              </a:rPr>
              <a:t>*jei sunkiau matosi – tolesnėse skaidrėse pateikti klausimai po vieną lape. 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lt-LT" sz="6400" i="1" dirty="0">
                <a:solidFill>
                  <a:schemeClr val="accent4">
                    <a:lumMod val="50000"/>
                  </a:schemeClr>
                </a:solidFill>
                <a:latin typeface="Antonio Bold"/>
              </a:rPr>
              <a:t>Jei naudojat šią skaidrę,  </a:t>
            </a:r>
            <a:r>
              <a:rPr lang="en-US" sz="6400" i="1" dirty="0">
                <a:solidFill>
                  <a:schemeClr val="accent4">
                    <a:lumMod val="50000"/>
                  </a:schemeClr>
                </a:solidFill>
                <a:latin typeface="Antonio Bold"/>
              </a:rPr>
              <a:t>19</a:t>
            </a:r>
            <a:r>
              <a:rPr lang="lt-LT" sz="6400" i="1" dirty="0">
                <a:solidFill>
                  <a:schemeClr val="accent4">
                    <a:lumMod val="50000"/>
                  </a:schemeClr>
                </a:solidFill>
                <a:latin typeface="Antonio Bold"/>
              </a:rPr>
              <a:t>–</a:t>
            </a:r>
            <a:r>
              <a:rPr lang="en-US" sz="6400" i="1" dirty="0">
                <a:solidFill>
                  <a:schemeClr val="accent4">
                    <a:lumMod val="50000"/>
                  </a:schemeClr>
                </a:solidFill>
                <a:latin typeface="Antonio Bold"/>
              </a:rPr>
              <a:t>21</a:t>
            </a:r>
            <a:r>
              <a:rPr lang="lt-LT" sz="6400" i="1" dirty="0">
                <a:solidFill>
                  <a:schemeClr val="accent4">
                    <a:lumMod val="50000"/>
                  </a:schemeClr>
                </a:solidFill>
                <a:latin typeface="Antonio Bold"/>
              </a:rPr>
              <a:t> skaidres prašome praleisti.</a:t>
            </a: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lt-LT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lt-LT" dirty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484" name="Rectangle 10">
            <a:extLst>
              <a:ext uri="{FF2B5EF4-FFF2-40B4-BE49-F238E27FC236}">
                <a16:creationId xmlns:a16="http://schemas.microsoft.com/office/drawing/2014/main" id="{C09AAC96-02B4-48B9-B822-ED4C9635B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85750"/>
            <a:ext cx="84613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563"/>
              </a:spcBef>
              <a:buClr>
                <a:srgbClr val="000000"/>
              </a:buClr>
              <a:buFontTx/>
              <a:buNone/>
            </a:pPr>
            <a:r>
              <a:rPr lang="lt-LT" altLang="lt-LT" sz="3600" b="1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5</a:t>
            </a:r>
            <a:r>
              <a:rPr lang="lt-LT" altLang="lt-LT" sz="3600" b="1">
                <a:solidFill>
                  <a:schemeClr val="bg1"/>
                </a:solidFill>
                <a:latin typeface="Antonio Bold" charset="-70"/>
                <a:ea typeface="Arial Unicode MS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. Klausimai, skirti pasidalijimui*:</a:t>
            </a:r>
          </a:p>
          <a:p>
            <a:pPr eaLnBrk="1" hangingPunct="1">
              <a:lnSpc>
                <a:spcPct val="120000"/>
              </a:lnSpc>
              <a:spcBef>
                <a:spcPts val="563"/>
              </a:spcBef>
              <a:buClr>
                <a:srgbClr val="000000"/>
              </a:buClr>
              <a:buFontTx/>
              <a:buNone/>
            </a:pPr>
            <a:r>
              <a:rPr lang="lt-LT" altLang="lt-LT" sz="1800" b="1" i="1">
                <a:solidFill>
                  <a:schemeClr val="bg1"/>
                </a:solidFill>
                <a:latin typeface="Antonio Bold" charset="-70"/>
                <a:ea typeface="Arial Unicode MS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(galima rinktis aktualesnius pagal Jūsų situaciją)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6445764-84F6-42FE-BD43-4BC4F365F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" y="1311500"/>
            <a:ext cx="2484307" cy="5519324"/>
          </a:xfrm>
          <a:prstGeom prst="rect">
            <a:avLst/>
          </a:prstGeom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87BD05E8-7647-445B-A3BE-15ADC46CA0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4" y="-27176"/>
            <a:ext cx="9144000" cy="172798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23C9A73-8F25-43E7-8126-2B87439C0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5816" y="2013734"/>
            <a:ext cx="6005934" cy="512641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lt-LT" sz="3600" dirty="0">
              <a:solidFill>
                <a:srgbClr val="666633"/>
              </a:solidFill>
              <a:latin typeface="Antonio Bold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lt-LT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 reikia, kad Bažnyčia būtų autoritetas šių dienų </a:t>
            </a:r>
            <a:r>
              <a:rPr kumimoji="0" lang="lt-LT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krikščionims</a:t>
            </a:r>
            <a:r>
              <a:rPr kumimoji="0" lang="lt-LT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ir kitiems žmonėms – „pasauliui“?</a:t>
            </a:r>
          </a:p>
        </p:txBody>
      </p:sp>
      <p:sp>
        <p:nvSpPr>
          <p:cNvPr id="21508" name="Rectangle 10">
            <a:extLst>
              <a:ext uri="{FF2B5EF4-FFF2-40B4-BE49-F238E27FC236}">
                <a16:creationId xmlns:a16="http://schemas.microsoft.com/office/drawing/2014/main" id="{56C0C9C7-CE84-4B7D-9FDC-9D891DBA7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85750"/>
            <a:ext cx="8461375" cy="71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563"/>
              </a:spcBef>
              <a:buClr>
                <a:srgbClr val="000000"/>
              </a:buClr>
              <a:buFontTx/>
              <a:buNone/>
            </a:pPr>
            <a:r>
              <a:rPr lang="lt-LT" altLang="lt-LT" sz="2800" b="1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5.</a:t>
            </a:r>
            <a:r>
              <a:rPr lang="en-US" altLang="lt-LT" sz="2800" b="1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1.</a:t>
            </a:r>
            <a:r>
              <a:rPr lang="lt-LT" altLang="lt-LT" sz="2800" b="1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lt-LT" altLang="lt-LT" sz="3600" b="1">
                <a:solidFill>
                  <a:schemeClr val="bg1"/>
                </a:solidFill>
                <a:latin typeface="Antonio Bold" charset="-70"/>
                <a:ea typeface="Arial Unicode MS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Klausimai, skirti pasidalijimui:</a:t>
            </a:r>
            <a:endParaRPr lang="lt-LT" altLang="lt-LT" sz="3600" b="1" dirty="0">
              <a:solidFill>
                <a:schemeClr val="bg1"/>
              </a:solidFill>
              <a:latin typeface="Antonio Bold" charset="-70"/>
              <a:ea typeface="Arial Unicode MS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3432966A-97A7-4930-B72B-3C9936C4F8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44" y="0"/>
            <a:ext cx="9267764" cy="1844824"/>
          </a:xfrm>
          <a:prstGeom prst="rect">
            <a:avLst/>
          </a:prstGeom>
        </p:spPr>
      </p:pic>
      <p:sp>
        <p:nvSpPr>
          <p:cNvPr id="22530" name="Subtitle 2">
            <a:extLst>
              <a:ext uri="{FF2B5EF4-FFF2-40B4-BE49-F238E27FC236}">
                <a16:creationId xmlns:a16="http://schemas.microsoft.com/office/drawing/2014/main" id="{B9E4071B-F9F5-4E1D-BE6D-CEEC165CCA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552" y="2348880"/>
            <a:ext cx="4317554" cy="1752600"/>
          </a:xfrm>
        </p:spPr>
        <p:txBody>
          <a:bodyPr/>
          <a:lstStyle/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lt-LT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Kaip valdoma mūsų vietinė Bažnyčia?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lt-LT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Kaip skatinamas komandinis darbas ir bendra tikinčiųjų atsakomybė?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lt-LT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r" eaLnBrk="1" hangingPunct="1"/>
            <a:endParaRPr lang="en-US" altLang="lt-LT" dirty="0"/>
          </a:p>
        </p:txBody>
      </p:sp>
      <p:sp>
        <p:nvSpPr>
          <p:cNvPr id="22532" name="Rectangle 10">
            <a:extLst>
              <a:ext uri="{FF2B5EF4-FFF2-40B4-BE49-F238E27FC236}">
                <a16:creationId xmlns:a16="http://schemas.microsoft.com/office/drawing/2014/main" id="{27E89E0B-9DE6-4FE1-A2A8-5755A6AF1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85750"/>
            <a:ext cx="8461375" cy="71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563"/>
              </a:spcBef>
              <a:buClr>
                <a:srgbClr val="000000"/>
              </a:buClr>
              <a:buFontTx/>
              <a:buNone/>
            </a:pPr>
            <a:r>
              <a:rPr lang="lt-LT" altLang="lt-LT" sz="3600" b="1" dirty="0">
                <a:solidFill>
                  <a:schemeClr val="bg1"/>
                </a:solidFill>
                <a:latin typeface="Antonio Bold" charset="-70"/>
                <a:ea typeface="Arial Unicode MS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5.</a:t>
            </a:r>
            <a:r>
              <a:rPr lang="en-US" altLang="lt-LT" sz="3600" b="1" dirty="0">
                <a:solidFill>
                  <a:schemeClr val="bg1"/>
                </a:solidFill>
                <a:latin typeface="Antonio Bold" charset="-70"/>
                <a:ea typeface="Arial Unicode MS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2.</a:t>
            </a:r>
            <a:r>
              <a:rPr lang="lt-LT" altLang="lt-LT" sz="3600" b="1" dirty="0">
                <a:solidFill>
                  <a:schemeClr val="bg1"/>
                </a:solidFill>
                <a:latin typeface="Antonio Bold" charset="-70"/>
                <a:ea typeface="Arial Unicode MS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 Klausimai, skirti pasidalijimui:</a:t>
            </a:r>
          </a:p>
        </p:txBody>
      </p:sp>
      <p:pic>
        <p:nvPicPr>
          <p:cNvPr id="4" name="Paveikslėlis 3" descr="Paveikslėlis, kuriame yra asmuo, minia&#10;&#10;Automatiškai sugeneruotas aprašymas">
            <a:extLst>
              <a:ext uri="{FF2B5EF4-FFF2-40B4-BE49-F238E27FC236}">
                <a16:creationId xmlns:a16="http://schemas.microsoft.com/office/drawing/2014/main" id="{8CEED845-1A5F-4D7F-A68D-B53A0600C6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06" y="3638855"/>
            <a:ext cx="4355976" cy="290398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C70295B8-4E8C-49DD-8334-FDFD07FDD8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1616"/>
            <a:ext cx="9144000" cy="1588408"/>
          </a:xfrm>
          <a:prstGeom prst="rect">
            <a:avLst/>
          </a:prstGeom>
        </p:spPr>
      </p:pic>
      <p:sp>
        <p:nvSpPr>
          <p:cNvPr id="23554" name="Subtitle 2">
            <a:extLst>
              <a:ext uri="{FF2B5EF4-FFF2-40B4-BE49-F238E27FC236}">
                <a16:creationId xmlns:a16="http://schemas.microsoft.com/office/drawing/2014/main" id="{7537D081-F7C2-4595-8E24-9F81F9130D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45281" y="1535204"/>
            <a:ext cx="8453437" cy="1693863"/>
          </a:xfrm>
        </p:spPr>
        <p:txBody>
          <a:bodyPr/>
          <a:lstStyle/>
          <a:p>
            <a:pPr marR="0" lvl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lt-LT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Kokios priemonės ir procedūros taikomos skaidrumui ir atskaitomybei skatinti? </a:t>
            </a:r>
            <a:endParaRPr lang="en-US" altLang="lt-LT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556" name="Rectangle 10">
            <a:extLst>
              <a:ext uri="{FF2B5EF4-FFF2-40B4-BE49-F238E27FC236}">
                <a16:creationId xmlns:a16="http://schemas.microsoft.com/office/drawing/2014/main" id="{1FAA5389-BDBD-47F7-A54F-6EB93C552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85750"/>
            <a:ext cx="8461375" cy="71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563"/>
              </a:spcBef>
              <a:buClr>
                <a:srgbClr val="000000"/>
              </a:buClr>
              <a:buFontTx/>
              <a:buNone/>
            </a:pPr>
            <a:r>
              <a:rPr lang="lt-LT" altLang="lt-LT" sz="3600" b="1" dirty="0">
                <a:solidFill>
                  <a:schemeClr val="bg1"/>
                </a:solidFill>
                <a:latin typeface="Antonio Bold" charset="-70"/>
                <a:ea typeface="Arial Unicode MS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5.</a:t>
            </a:r>
            <a:r>
              <a:rPr lang="en-US" altLang="lt-LT" sz="3600" b="1" dirty="0">
                <a:solidFill>
                  <a:schemeClr val="bg1"/>
                </a:solidFill>
                <a:latin typeface="Antonio Bold" charset="-70"/>
                <a:ea typeface="Arial Unicode MS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3.</a:t>
            </a:r>
            <a:r>
              <a:rPr lang="lt-LT" altLang="lt-LT" sz="3600" b="1" dirty="0">
                <a:solidFill>
                  <a:schemeClr val="bg1"/>
                </a:solidFill>
                <a:latin typeface="Antonio Bold" charset="-70"/>
                <a:ea typeface="Arial Unicode MS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 Klausimai, skirti pasidalijimui:</a:t>
            </a:r>
          </a:p>
        </p:txBody>
      </p:sp>
      <p:pic>
        <p:nvPicPr>
          <p:cNvPr id="9" name="Paveikslėlis 8" descr="Paveikslėlis, kuriame yra vidinis, stovimas, žinduolis&#10;&#10;Automatiškai sugeneruotas aprašymas">
            <a:extLst>
              <a:ext uri="{FF2B5EF4-FFF2-40B4-BE49-F238E27FC236}">
                <a16:creationId xmlns:a16="http://schemas.microsoft.com/office/drawing/2014/main" id="{F8428776-1C2A-4001-83B3-E68D5DF1FA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" b="9693"/>
          <a:stretch/>
        </p:blipFill>
        <p:spPr>
          <a:xfrm>
            <a:off x="0" y="3229067"/>
            <a:ext cx="9144000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 descr="Paveikslėlis, kuriame yra moliuskas, bestuburis, sraigė, žemė&#10;&#10;Automatiškai sugeneruotas aprašymas">
            <a:extLst>
              <a:ext uri="{FF2B5EF4-FFF2-40B4-BE49-F238E27FC236}">
                <a16:creationId xmlns:a16="http://schemas.microsoft.com/office/drawing/2014/main" id="{A9B32068-BE93-4C0D-BB36-7EF634E8F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"/>
            <a:ext cx="9144000" cy="6856100"/>
          </a:xfrm>
          <a:prstGeom prst="rect">
            <a:avLst/>
          </a:prstGeom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040BD714-B845-4FD6-9734-BCBCC5684B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688"/>
            <a:ext cx="9144000" cy="2175724"/>
          </a:xfrm>
          <a:prstGeom prst="rect">
            <a:avLst/>
          </a:prstGeom>
        </p:spPr>
      </p:pic>
      <p:sp>
        <p:nvSpPr>
          <p:cNvPr id="24582" name="TextBox 28">
            <a:extLst>
              <a:ext uri="{FF2B5EF4-FFF2-40B4-BE49-F238E27FC236}">
                <a16:creationId xmlns:a16="http://schemas.microsoft.com/office/drawing/2014/main" id="{0F547052-6CB4-4C79-9186-DC46A2630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352425"/>
            <a:ext cx="87153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4013"/>
              </a:lnSpc>
              <a:spcBef>
                <a:spcPct val="0"/>
              </a:spcBef>
              <a:buFontTx/>
              <a:buNone/>
            </a:pPr>
            <a:r>
              <a:rPr lang="lt-LT" altLang="lt-LT" sz="3600" b="1" dirty="0">
                <a:solidFill>
                  <a:srgbClr val="FFFFFF"/>
                </a:solidFill>
                <a:latin typeface="Antonio Bold" charset="-70"/>
              </a:rPr>
              <a:t>6. Skirkime laiko trumpai tylai.</a:t>
            </a:r>
            <a:endParaRPr lang="lt-LT" altLang="lt-LT" sz="1200" b="1" dirty="0">
              <a:solidFill>
                <a:srgbClr val="FFFFFF"/>
              </a:solidFill>
              <a:latin typeface="Antonio Bold" charset="-70"/>
            </a:endParaRPr>
          </a:p>
          <a:p>
            <a:pPr eaLnBrk="1" hangingPunct="1">
              <a:lnSpc>
                <a:spcPts val="4013"/>
              </a:lnSpc>
              <a:spcBef>
                <a:spcPct val="0"/>
              </a:spcBef>
              <a:buFontTx/>
              <a:buNone/>
            </a:pPr>
            <a:r>
              <a:rPr lang="lt-LT" altLang="lt-LT" sz="2400" b="1" i="1" dirty="0">
                <a:solidFill>
                  <a:srgbClr val="FFFFFF"/>
                </a:solidFill>
                <a:latin typeface="Antonio Bold" charset="-70"/>
              </a:rPr>
              <a:t>Apmąstykime</a:t>
            </a:r>
            <a:r>
              <a:rPr lang="en-US" altLang="lt-LT" sz="2400" b="1" i="1" dirty="0">
                <a:solidFill>
                  <a:srgbClr val="FFFFFF"/>
                </a:solidFill>
                <a:latin typeface="Antonio Bold" charset="-70"/>
              </a:rPr>
              <a:t>,</a:t>
            </a:r>
            <a:r>
              <a:rPr lang="lt-LT" altLang="lt-LT" sz="2400" b="1" i="1" dirty="0">
                <a:solidFill>
                  <a:srgbClr val="FFFFFF"/>
                </a:solidFill>
                <a:latin typeface="Antonio Bold" charset="-70"/>
              </a:rPr>
              <a:t> kas patraukė dėmesį pristatant temą</a:t>
            </a:r>
          </a:p>
          <a:p>
            <a:pPr eaLnBrk="1" hangingPunct="1">
              <a:lnSpc>
                <a:spcPts val="4013"/>
              </a:lnSpc>
              <a:spcBef>
                <a:spcPct val="0"/>
              </a:spcBef>
              <a:buFontTx/>
              <a:buNone/>
            </a:pPr>
            <a:endParaRPr lang="lt-LT" altLang="lt-LT" sz="2400" b="1" i="1" dirty="0">
              <a:solidFill>
                <a:srgbClr val="FFFFFF"/>
              </a:solidFill>
              <a:latin typeface="Antonio Bold" charset="-7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 descr="Paveikslėlis, kuriame yra asmuo, vidinis, žalia&#10;&#10;Automatiškai sugeneruotas aprašymas">
            <a:extLst>
              <a:ext uri="{FF2B5EF4-FFF2-40B4-BE49-F238E27FC236}">
                <a16:creationId xmlns:a16="http://schemas.microsoft.com/office/drawing/2014/main" id="{4DD7E336-7800-4369-BC25-0ADEE2311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699"/>
            <a:ext cx="9144000" cy="6058601"/>
          </a:xfrm>
          <a:prstGeom prst="rect">
            <a:avLst/>
          </a:prstGeom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2C02719E-DAAA-4341-AEF9-32B15BB8F88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2853" y="0"/>
            <a:ext cx="9144000" cy="217572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007942-3714-46B0-A458-8BCC21B80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6678" y="2232624"/>
            <a:ext cx="5210175" cy="208438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lt-LT" altLang="lt-LT" b="1" dirty="0">
              <a:latin typeface="Trebuchet MS" panose="020B060302020202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lt-LT" altLang="lt-LT" sz="3600" b="1" dirty="0">
                <a:solidFill>
                  <a:schemeClr val="bg1"/>
                </a:solidFill>
                <a:latin typeface="Antonio Bold"/>
                <a:cs typeface="Calibri" panose="020F0502020204030204" pitchFamily="34" charset="0"/>
                <a:sym typeface="Calibri" panose="020F0502020204030204" pitchFamily="34" charset="0"/>
              </a:rPr>
              <a:t>Įsiklausykime į kiekvieną...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606" name="Rectangle 10">
            <a:extLst>
              <a:ext uri="{FF2B5EF4-FFF2-40B4-BE49-F238E27FC236}">
                <a16:creationId xmlns:a16="http://schemas.microsoft.com/office/drawing/2014/main" id="{D6D22AD4-406A-47ED-B8C3-79B796CDB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85750"/>
            <a:ext cx="79295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563"/>
              </a:spcBef>
              <a:buClr>
                <a:srgbClr val="000000"/>
              </a:buClr>
              <a:buFontTx/>
              <a:buNone/>
            </a:pPr>
            <a:r>
              <a:rPr lang="lt-LT" altLang="lt-LT" sz="3600" b="1">
                <a:solidFill>
                  <a:schemeClr val="bg1"/>
                </a:solidFill>
                <a:latin typeface="Antonio Bold" charset="-70"/>
                <a:ea typeface="Arial Unicode MS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7. Laikas, skirtas pasidalijimui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veikslėlis 13" descr="Paveikslėlis, kuriame yra vidinis, siena&#10;&#10;Automatiškai sugeneruotas aprašymas">
            <a:extLst>
              <a:ext uri="{FF2B5EF4-FFF2-40B4-BE49-F238E27FC236}">
                <a16:creationId xmlns:a16="http://schemas.microsoft.com/office/drawing/2014/main" id="{413CA1A5-76C9-4CB8-B3F7-14DB6DA4F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1"/>
          <a:stretch/>
        </p:blipFill>
        <p:spPr>
          <a:xfrm>
            <a:off x="-1880" y="1284288"/>
            <a:ext cx="9145880" cy="5573712"/>
          </a:xfrm>
          <a:prstGeom prst="rect">
            <a:avLst/>
          </a:prstGeom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AA0AFA92-ADB1-4115-BD64-2CD2FB9E66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80" y="0"/>
            <a:ext cx="9144000" cy="2175724"/>
          </a:xfrm>
          <a:prstGeom prst="rect">
            <a:avLst/>
          </a:prstGeom>
        </p:spPr>
      </p:pic>
      <p:sp>
        <p:nvSpPr>
          <p:cNvPr id="26629" name="Rectangle 10">
            <a:extLst>
              <a:ext uri="{FF2B5EF4-FFF2-40B4-BE49-F238E27FC236}">
                <a16:creationId xmlns:a16="http://schemas.microsoft.com/office/drawing/2014/main" id="{7F9144A4-0467-4EBA-8688-DF1AADD5A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85750"/>
            <a:ext cx="792956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563"/>
              </a:spcBef>
              <a:buClr>
                <a:srgbClr val="000000"/>
              </a:buClr>
              <a:buFontTx/>
              <a:buNone/>
            </a:pPr>
            <a:r>
              <a:rPr lang="lt-LT" altLang="lt-LT" sz="3600" b="1">
                <a:solidFill>
                  <a:schemeClr val="bg1"/>
                </a:solidFill>
                <a:latin typeface="Antonio Bold" charset="-70"/>
                <a:ea typeface="Arial Unicode MS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8. </a:t>
            </a:r>
            <a:r>
              <a:rPr lang="lt-LT" altLang="lt-LT" sz="3600" b="1">
                <a:solidFill>
                  <a:schemeClr val="bg1"/>
                </a:solidFill>
                <a:latin typeface="Antonio Bold" charset="-70"/>
                <a:ea typeface="Arial Unicode MS" pitchFamily="34" charset="-128"/>
                <a:cs typeface="Arial" panose="020B0604020202020204" pitchFamily="34" charset="0"/>
              </a:rPr>
              <a:t>Užsirašykime svarbiausias mintis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CDE02-18E5-436A-9F02-0C8D3BD5E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6808" y="2764262"/>
            <a:ext cx="4405312" cy="17526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lt-LT" altLang="lt-LT" b="1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l" eaLnBrk="1" fontAlgn="auto" hangingPunct="1">
              <a:lnSpc>
                <a:spcPct val="12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lt-LT" altLang="lt-LT" sz="57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Vėliau nuspręskit, ką norėtumėt perduoti koordinacinei grupei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9">
            <a:extLst>
              <a:ext uri="{FF2B5EF4-FFF2-40B4-BE49-F238E27FC236}">
                <a16:creationId xmlns:a16="http://schemas.microsoft.com/office/drawing/2014/main" id="{1DF10DB4-54C9-4F7D-B54F-B326B89C6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lt-LT" altLang="lt-LT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C2509819-69ED-488D-81C1-6B85587AFBF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8633" y="1382486"/>
            <a:ext cx="8858312" cy="4131973"/>
          </a:xfrm>
        </p:spPr>
        <p:txBody>
          <a:bodyPr numCol="2" rtlCol="0">
            <a:normAutofit/>
          </a:bodyPr>
          <a:lstStyle/>
          <a:p>
            <a:pPr marL="85725" indent="0" eaLnBrk="1" fontAlgn="auto" hangingPunct="1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>
                <a:tab pos="85725" algn="l"/>
              </a:tabLst>
              <a:defRPr/>
            </a:pPr>
            <a:r>
              <a:rPr lang="lt-LT" altLang="lt-LT" sz="20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/>
                <a:cs typeface="Calibri" pitchFamily="34" charset="0"/>
                <a:sym typeface="Calibri" pitchFamily="34" charset="0"/>
              </a:rPr>
              <a:t>Stovime priešais Tave, </a:t>
            </a:r>
          </a:p>
          <a:p>
            <a:pPr marL="85725" indent="0" eaLnBrk="1" fontAlgn="auto" hangingPunct="1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>
                <a:tab pos="85725" algn="l"/>
              </a:tabLst>
              <a:defRPr/>
            </a:pPr>
            <a:r>
              <a:rPr lang="lt-LT" altLang="lt-LT" sz="20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/>
                <a:cs typeface="Calibri" pitchFamily="34" charset="0"/>
                <a:sym typeface="Calibri" pitchFamily="34" charset="0"/>
              </a:rPr>
              <a:t>Šventoji Dvasia,</a:t>
            </a:r>
          </a:p>
          <a:p>
            <a:pPr marL="85725" indent="0" eaLnBrk="1" fontAlgn="auto" hangingPunct="1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>
                <a:tab pos="85725" algn="l"/>
              </a:tabLst>
              <a:defRPr/>
            </a:pPr>
            <a:r>
              <a:rPr lang="lt-LT" altLang="lt-LT" sz="20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/>
                <a:cs typeface="Calibri" pitchFamily="34" charset="0"/>
                <a:sym typeface="Calibri" pitchFamily="34" charset="0"/>
              </a:rPr>
              <a:t>susirinkę Tavo vardu.</a:t>
            </a:r>
          </a:p>
          <a:p>
            <a:pPr marL="85725" indent="0" eaLnBrk="1" fontAlgn="auto" hangingPunct="1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>
                <a:tab pos="85725" algn="l"/>
              </a:tabLst>
              <a:defRPr/>
            </a:pPr>
            <a:r>
              <a:rPr lang="lt-LT" altLang="lt-LT" sz="20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/>
                <a:cs typeface="Calibri" pitchFamily="34" charset="0"/>
                <a:sym typeface="Calibri" pitchFamily="34" charset="0"/>
              </a:rPr>
              <a:t>Tik Tu viena mus veski,</a:t>
            </a:r>
          </a:p>
          <a:p>
            <a:pPr marL="85725" indent="0" eaLnBrk="1" fontAlgn="auto" hangingPunct="1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>
                <a:tab pos="85725" algn="l"/>
              </a:tabLst>
              <a:defRPr/>
            </a:pPr>
            <a:r>
              <a:rPr lang="lt-LT" altLang="lt-LT" sz="20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/>
                <a:cs typeface="Calibri" pitchFamily="34" charset="0"/>
                <a:sym typeface="Calibri" pitchFamily="34" charset="0"/>
              </a:rPr>
              <a:t>tebūna mūsų širdys Tavo namai;</a:t>
            </a:r>
          </a:p>
          <a:p>
            <a:pPr marL="85725" indent="0" eaLnBrk="1" fontAlgn="auto" hangingPunct="1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>
                <a:tab pos="85725" algn="l"/>
              </a:tabLst>
              <a:defRPr/>
            </a:pPr>
            <a:r>
              <a:rPr lang="lt-LT" altLang="lt-LT" sz="20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/>
                <a:cs typeface="Calibri" pitchFamily="34" charset="0"/>
                <a:sym typeface="Calibri" pitchFamily="34" charset="0"/>
              </a:rPr>
              <a:t>parodyk mums kelią, kuriuo turėtume eiti,</a:t>
            </a:r>
          </a:p>
          <a:p>
            <a:pPr marL="85725" indent="0" eaLnBrk="1" fontAlgn="auto" hangingPunct="1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>
                <a:tab pos="85725" algn="l"/>
              </a:tabLst>
              <a:defRPr/>
            </a:pPr>
            <a:r>
              <a:rPr lang="lt-LT" altLang="lt-LT" sz="20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/>
                <a:cs typeface="Calibri" pitchFamily="34" charset="0"/>
                <a:sym typeface="Calibri" pitchFamily="34" charset="0"/>
              </a:rPr>
              <a:t>ir pamokyk, kaip jį įveikti.</a:t>
            </a:r>
          </a:p>
          <a:p>
            <a:pPr marL="85725" indent="0" eaLnBrk="1" fontAlgn="auto" hangingPunct="1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>
                <a:tab pos="85725" algn="l"/>
              </a:tabLst>
              <a:defRPr/>
            </a:pPr>
            <a:r>
              <a:rPr lang="lt-LT" altLang="lt-LT" sz="20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/>
                <a:cs typeface="Calibri" pitchFamily="34" charset="0"/>
                <a:sym typeface="Calibri" pitchFamily="34" charset="0"/>
              </a:rPr>
              <a:t>Esame silpni ir nuodėmingi;</a:t>
            </a:r>
          </a:p>
          <a:p>
            <a:pPr marL="85725" indent="0" eaLnBrk="1" fontAlgn="auto" hangingPunct="1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>
                <a:tab pos="85725" algn="l"/>
              </a:tabLst>
              <a:defRPr/>
            </a:pPr>
            <a:r>
              <a:rPr lang="lt-LT" altLang="lt-LT" sz="20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/>
                <a:cs typeface="Calibri" pitchFamily="34" charset="0"/>
                <a:sym typeface="Calibri" pitchFamily="34" charset="0"/>
              </a:rPr>
              <a:t>neleisk mums skleisti netvarkos.</a:t>
            </a:r>
          </a:p>
          <a:p>
            <a:pPr marL="85725" indent="0" eaLnBrk="1" fontAlgn="auto" hangingPunct="1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>
                <a:tab pos="85725" algn="l"/>
              </a:tabLst>
              <a:defRPr/>
            </a:pPr>
            <a:r>
              <a:rPr lang="lt-LT" altLang="lt-LT" sz="20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/>
                <a:cs typeface="Calibri" pitchFamily="34" charset="0"/>
                <a:sym typeface="Calibri" pitchFamily="34" charset="0"/>
              </a:rPr>
              <a:t>Neleisk, kad mus klaidingu keliu vestų neišmanymas </a:t>
            </a:r>
          </a:p>
          <a:p>
            <a:pPr marL="85725" indent="0" eaLnBrk="1" fontAlgn="auto" hangingPunct="1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>
                <a:tab pos="85725" algn="l"/>
              </a:tabLst>
              <a:defRPr/>
            </a:pPr>
            <a:r>
              <a:rPr lang="lt-LT" altLang="lt-LT" sz="20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/>
                <a:cs typeface="Calibri" pitchFamily="34" charset="0"/>
                <a:sym typeface="Calibri" pitchFamily="34" charset="0"/>
              </a:rPr>
              <a:t>  ar kad šališkumas turėtų įtakos</a:t>
            </a:r>
          </a:p>
          <a:p>
            <a:pPr marL="85725" indent="0" eaLnBrk="1" fontAlgn="auto" hangingPunct="1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>
                <a:tab pos="85725" algn="l"/>
              </a:tabLst>
              <a:defRPr/>
            </a:pPr>
            <a:r>
              <a:rPr lang="lt-LT" altLang="lt-LT" sz="20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/>
                <a:cs typeface="Calibri" pitchFamily="34" charset="0"/>
                <a:sym typeface="Calibri" pitchFamily="34" charset="0"/>
              </a:rPr>
              <a:t>  mūsų veiksmams.</a:t>
            </a:r>
          </a:p>
          <a:p>
            <a:pPr marL="266700" indent="0" eaLnBrk="1" fontAlgn="auto" hangingPunct="1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lt-LT" altLang="lt-LT" sz="20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/>
                <a:cs typeface="Calibri" pitchFamily="34" charset="0"/>
                <a:sym typeface="Calibri" pitchFamily="34" charset="0"/>
              </a:rPr>
              <a:t>Leisk Tavyje rasti mūsų vienybę,</a:t>
            </a:r>
          </a:p>
          <a:p>
            <a:pPr marL="266700" indent="0" eaLnBrk="1" fontAlgn="auto" hangingPunct="1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lt-LT" altLang="lt-LT" sz="20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/>
                <a:cs typeface="Calibri" pitchFamily="34" charset="0"/>
                <a:sym typeface="Calibri" pitchFamily="34" charset="0"/>
              </a:rPr>
              <a:t>kad kartu galėtume keliauti į amžinąjį gyvenimą,</a:t>
            </a:r>
          </a:p>
          <a:p>
            <a:pPr marL="266700" indent="0" eaLnBrk="1" fontAlgn="auto" hangingPunct="1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lt-LT" altLang="lt-LT" sz="20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/>
                <a:cs typeface="Calibri" pitchFamily="34" charset="0"/>
                <a:sym typeface="Calibri" pitchFamily="34" charset="0"/>
              </a:rPr>
              <a:t>nenuklysdami nuo tiesos kelio,</a:t>
            </a:r>
          </a:p>
          <a:p>
            <a:pPr marL="266700" indent="0" eaLnBrk="1" fontAlgn="auto" hangingPunct="1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lt-LT" altLang="lt-LT" sz="20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/>
                <a:cs typeface="Calibri" pitchFamily="34" charset="0"/>
                <a:sym typeface="Calibri" pitchFamily="34" charset="0"/>
              </a:rPr>
              <a:t>nuo to, kas teisinga.</a:t>
            </a:r>
          </a:p>
          <a:p>
            <a:pPr marL="266700" indent="0" eaLnBrk="1" fontAlgn="auto" hangingPunct="1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lt-LT" altLang="lt-LT" sz="20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/>
                <a:cs typeface="Calibri" pitchFamily="34" charset="0"/>
                <a:sym typeface="Calibri" pitchFamily="34" charset="0"/>
              </a:rPr>
              <a:t>Viso to prašome Tavęs,</a:t>
            </a:r>
          </a:p>
          <a:p>
            <a:pPr marL="266700" indent="0" eaLnBrk="1" fontAlgn="auto" hangingPunct="1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lt-LT" altLang="lt-LT" sz="20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/>
                <a:cs typeface="Calibri" pitchFamily="34" charset="0"/>
                <a:sym typeface="Calibri" pitchFamily="34" charset="0"/>
              </a:rPr>
              <a:t>kuri veiki visada ir visur,</a:t>
            </a:r>
          </a:p>
          <a:p>
            <a:pPr marL="266700" indent="0" eaLnBrk="1" fontAlgn="auto" hangingPunct="1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lt-LT" altLang="lt-LT" sz="20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/>
                <a:cs typeface="Calibri" pitchFamily="34" charset="0"/>
                <a:sym typeface="Calibri" pitchFamily="34" charset="0"/>
              </a:rPr>
              <a:t>kartu su Tėvu ir Sūnumi</a:t>
            </a:r>
          </a:p>
          <a:p>
            <a:pPr marL="266700" indent="0" eaLnBrk="1" fontAlgn="auto" hangingPunct="1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lt-LT" altLang="lt-LT" sz="20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/>
                <a:cs typeface="Calibri" pitchFamily="34" charset="0"/>
                <a:sym typeface="Calibri" pitchFamily="34" charset="0"/>
              </a:rPr>
              <a:t>per amžių amžius.</a:t>
            </a:r>
          </a:p>
          <a:p>
            <a:pPr marL="266700" indent="0" eaLnBrk="1" fontAlgn="auto" hangingPunct="1"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lt-LT" altLang="lt-LT" sz="20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/>
                <a:cs typeface="Calibri" pitchFamily="34" charset="0"/>
                <a:sym typeface="Calibri" pitchFamily="34" charset="0"/>
              </a:rPr>
              <a:t>Amen.</a:t>
            </a:r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3A998A99-BC9E-4578-B967-B5B4DC11E5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7384"/>
            <a:ext cx="9144000" cy="1405910"/>
          </a:xfrm>
          <a:prstGeom prst="rect">
            <a:avLst/>
          </a:prstGeom>
        </p:spPr>
      </p:pic>
      <p:sp>
        <p:nvSpPr>
          <p:cNvPr id="6149" name="TextBox 28">
            <a:extLst>
              <a:ext uri="{FF2B5EF4-FFF2-40B4-BE49-F238E27FC236}">
                <a16:creationId xmlns:a16="http://schemas.microsoft.com/office/drawing/2014/main" id="{B54B8382-9D73-4848-BDA2-2390E1C37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85750"/>
            <a:ext cx="485933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4013"/>
              </a:lnSpc>
              <a:spcBef>
                <a:spcPct val="0"/>
              </a:spcBef>
              <a:buFontTx/>
              <a:buNone/>
            </a:pPr>
            <a:r>
              <a:rPr lang="lt-LT" altLang="lt-LT" sz="3600" b="1" dirty="0">
                <a:solidFill>
                  <a:srgbClr val="FFFFFF"/>
                </a:solidFill>
                <a:latin typeface="Antonio Bold" charset="-70"/>
              </a:rPr>
              <a:t>1. Pradėkime malda</a:t>
            </a:r>
            <a:endParaRPr lang="en-US" altLang="lt-LT" sz="3600" dirty="0">
              <a:solidFill>
                <a:srgbClr val="FFFFFF"/>
              </a:solidFill>
              <a:latin typeface="Antonio Bold" charset="-70"/>
            </a:endParaRPr>
          </a:p>
        </p:txBody>
      </p:sp>
      <p:pic>
        <p:nvPicPr>
          <p:cNvPr id="7" name="Paveikslėlis 6" descr="Paveikslėlis, kuriame yra žolė, dangus, laukas, avis&#10;&#10;Automatiškai sugeneruotas aprašymas">
            <a:extLst>
              <a:ext uri="{FF2B5EF4-FFF2-40B4-BE49-F238E27FC236}">
                <a16:creationId xmlns:a16="http://schemas.microsoft.com/office/drawing/2014/main" id="{53321FC2-BECC-4DEB-AB30-EFB00C1B7F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4" b="34025"/>
          <a:stretch/>
        </p:blipFill>
        <p:spPr>
          <a:xfrm>
            <a:off x="0" y="5301208"/>
            <a:ext cx="9144000" cy="187837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EF90BAF6-82E7-49FE-A2F8-0D641AEF67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260" y="0"/>
            <a:ext cx="9198260" cy="134064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D60EEAB-E315-45E2-BF0E-BB625C75F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1219775"/>
            <a:ext cx="8208912" cy="4275137"/>
          </a:xfrm>
        </p:spPr>
        <p:txBody>
          <a:bodyPr rtlCol="0">
            <a:noAutofit/>
          </a:bodyPr>
          <a:lstStyle/>
          <a:p>
            <a:pPr algn="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lt-LT" sz="2400" dirty="0">
                <a:solidFill>
                  <a:srgbClr val="121212"/>
                </a:solidFill>
                <a:latin typeface="Antonio Bold" panose="020B0604020202020204"/>
              </a:rPr>
              <a:t>Išklausymo ir kontempliacijos Mergele,</a:t>
            </a:r>
          </a:p>
          <a:p>
            <a:pPr algn="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lt-LT" sz="2400" dirty="0">
                <a:solidFill>
                  <a:srgbClr val="121212"/>
                </a:solidFill>
                <a:latin typeface="Antonio Bold" panose="020B0604020202020204"/>
              </a:rPr>
              <a:t>meilės Motina, amžinųjų vestuvių Nuotaka,</a:t>
            </a:r>
          </a:p>
          <a:p>
            <a:pPr algn="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lt-LT" sz="2400" dirty="0">
                <a:solidFill>
                  <a:srgbClr val="121212"/>
                </a:solidFill>
                <a:latin typeface="Antonio Bold" panose="020B0604020202020204"/>
              </a:rPr>
              <a:t>užtark Bažnyčią, kurios esi tyriausiasis paveikslas,</a:t>
            </a:r>
            <a:r>
              <a:rPr lang="en-US" sz="2400" dirty="0">
                <a:solidFill>
                  <a:srgbClr val="121212"/>
                </a:solidFill>
                <a:latin typeface="Antonio Bold" panose="020B0604020202020204"/>
              </a:rPr>
              <a:t> </a:t>
            </a:r>
            <a:r>
              <a:rPr lang="lt-LT" sz="2400" dirty="0">
                <a:solidFill>
                  <a:srgbClr val="121212"/>
                </a:solidFill>
                <a:latin typeface="Antonio Bold" panose="020B0604020202020204"/>
              </a:rPr>
              <a:t>kad ji niekada savyje neužsisklęstų</a:t>
            </a:r>
            <a:r>
              <a:rPr lang="en-US" sz="2400" dirty="0">
                <a:solidFill>
                  <a:srgbClr val="121212"/>
                </a:solidFill>
                <a:latin typeface="Antonio Bold" panose="020B0604020202020204"/>
              </a:rPr>
              <a:t> </a:t>
            </a:r>
            <a:r>
              <a:rPr lang="lt-LT" sz="2400" dirty="0">
                <a:solidFill>
                  <a:srgbClr val="121212"/>
                </a:solidFill>
                <a:latin typeface="Antonio Bold" panose="020B0604020202020204"/>
              </a:rPr>
              <a:t>ir nenustotų aistringai statydinusi Karalystės.</a:t>
            </a:r>
          </a:p>
          <a:p>
            <a:pPr algn="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lt-LT" sz="2400" dirty="0">
                <a:solidFill>
                  <a:srgbClr val="121212"/>
                </a:solidFill>
                <a:latin typeface="Antonio Bold" panose="020B0604020202020204"/>
              </a:rPr>
              <a:t>Naujosios evangelizacijos Žvaigžde,</a:t>
            </a:r>
            <a:r>
              <a:rPr lang="en-US" sz="2400" dirty="0">
                <a:solidFill>
                  <a:srgbClr val="121212"/>
                </a:solidFill>
                <a:latin typeface="Antonio Bold" panose="020B0604020202020204"/>
              </a:rPr>
              <a:t> </a:t>
            </a:r>
            <a:r>
              <a:rPr lang="lt-LT" sz="2400" dirty="0">
                <a:solidFill>
                  <a:srgbClr val="121212"/>
                </a:solidFill>
                <a:latin typeface="Antonio Bold" panose="020B0604020202020204"/>
              </a:rPr>
              <a:t>padėk suspindėti bendrystės,</a:t>
            </a:r>
          </a:p>
          <a:p>
            <a:pPr algn="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lt-LT" sz="2400" dirty="0">
                <a:solidFill>
                  <a:srgbClr val="121212"/>
                </a:solidFill>
                <a:latin typeface="Antonio Bold" panose="020B0604020202020204"/>
              </a:rPr>
              <a:t>tarnystės, karšto ir dosnaus tikėjimo, </a:t>
            </a:r>
          </a:p>
          <a:p>
            <a:pPr algn="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lt-LT" sz="2400" dirty="0">
                <a:solidFill>
                  <a:srgbClr val="121212"/>
                </a:solidFill>
                <a:latin typeface="Antonio Bold" panose="020B0604020202020204"/>
              </a:rPr>
              <a:t>teisingumo ir meilės vargšams liudijimui,</a:t>
            </a:r>
          </a:p>
          <a:p>
            <a:pPr algn="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lt-LT" sz="2400" dirty="0">
                <a:solidFill>
                  <a:srgbClr val="121212"/>
                </a:solidFill>
                <a:latin typeface="Antonio Bold" panose="020B0604020202020204"/>
              </a:rPr>
              <a:t>kad Evangelijos džiaugsmas</a:t>
            </a:r>
            <a:r>
              <a:rPr lang="en-US" sz="2400" dirty="0">
                <a:solidFill>
                  <a:srgbClr val="121212"/>
                </a:solidFill>
                <a:latin typeface="Antonio Bold" panose="020B0604020202020204"/>
              </a:rPr>
              <a:t> </a:t>
            </a:r>
            <a:r>
              <a:rPr lang="lt-LT" sz="2400" dirty="0">
                <a:solidFill>
                  <a:srgbClr val="121212"/>
                </a:solidFill>
                <a:latin typeface="Antonio Bold" panose="020B0604020202020204"/>
              </a:rPr>
              <a:t>pasklistų po visą žemę</a:t>
            </a:r>
          </a:p>
          <a:p>
            <a:pPr algn="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lt-LT" sz="2400" dirty="0">
                <a:solidFill>
                  <a:srgbClr val="121212"/>
                </a:solidFill>
                <a:latin typeface="Antonio Bold" panose="020B0604020202020204"/>
              </a:rPr>
              <a:t>ir nė vienam pakraščiui nestigtų jos šviesos. </a:t>
            </a:r>
          </a:p>
          <a:p>
            <a:pPr algn="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lt-LT" sz="2400" dirty="0">
                <a:solidFill>
                  <a:srgbClr val="121212"/>
                </a:solidFill>
                <a:latin typeface="Antonio Bold" panose="020B0604020202020204"/>
              </a:rPr>
              <a:t>Gyvosios Evangelijos Motina,</a:t>
            </a:r>
            <a:r>
              <a:rPr lang="en-US" sz="2400" dirty="0">
                <a:solidFill>
                  <a:srgbClr val="121212"/>
                </a:solidFill>
                <a:latin typeface="Antonio Bold" panose="020B0604020202020204"/>
              </a:rPr>
              <a:t> </a:t>
            </a:r>
            <a:r>
              <a:rPr lang="lt-LT" sz="2400" dirty="0">
                <a:solidFill>
                  <a:srgbClr val="121212"/>
                </a:solidFill>
                <a:latin typeface="Antonio Bold" panose="020B0604020202020204"/>
              </a:rPr>
              <a:t>džiaugsmo mažutėliams Versme,</a:t>
            </a:r>
          </a:p>
          <a:p>
            <a:pPr algn="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lt-LT" sz="2400" dirty="0">
                <a:solidFill>
                  <a:srgbClr val="121212"/>
                </a:solidFill>
                <a:latin typeface="Antonio Bold" panose="020B0604020202020204"/>
              </a:rPr>
              <a:t>melski už mus. Amen. Aleliuja.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lt-LT" dirty="0">
                <a:solidFill>
                  <a:srgbClr val="121212"/>
                </a:solidFill>
                <a:latin typeface="YALBs4sJixY 0"/>
              </a:rPr>
              <a:t>(Popiežius Pranciškus, Malda iš </a:t>
            </a:r>
            <a:r>
              <a:rPr lang="lt-LT" i="1" dirty="0" err="1">
                <a:solidFill>
                  <a:srgbClr val="121212"/>
                </a:solidFill>
                <a:latin typeface="YALBs4sJixY 0"/>
              </a:rPr>
              <a:t>Evangelii</a:t>
            </a:r>
            <a:r>
              <a:rPr lang="lt-LT" i="1" dirty="0">
                <a:solidFill>
                  <a:srgbClr val="121212"/>
                </a:solidFill>
                <a:latin typeface="YALBs4sJixY 0"/>
              </a:rPr>
              <a:t> </a:t>
            </a:r>
            <a:r>
              <a:rPr lang="lt-LT" i="1" dirty="0" err="1">
                <a:solidFill>
                  <a:srgbClr val="121212"/>
                </a:solidFill>
                <a:latin typeface="YALBs4sJixY 0"/>
              </a:rPr>
              <a:t>gaudium</a:t>
            </a:r>
            <a:r>
              <a:rPr lang="lt-LT" dirty="0">
                <a:solidFill>
                  <a:srgbClr val="121212"/>
                </a:solidFill>
                <a:latin typeface="YALBs4sJixY 0"/>
              </a:rPr>
              <a:t>, 288) </a:t>
            </a:r>
            <a:endParaRPr lang="en-US" sz="400" dirty="0"/>
          </a:p>
        </p:txBody>
      </p:sp>
      <p:sp>
        <p:nvSpPr>
          <p:cNvPr id="27652" name="Rectangle 10">
            <a:extLst>
              <a:ext uri="{FF2B5EF4-FFF2-40B4-BE49-F238E27FC236}">
                <a16:creationId xmlns:a16="http://schemas.microsoft.com/office/drawing/2014/main" id="{1532D151-E4C1-4064-9F02-BA842F771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15888"/>
            <a:ext cx="792956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563"/>
              </a:spcBef>
              <a:buClr>
                <a:srgbClr val="000000"/>
              </a:buClr>
              <a:buFontTx/>
              <a:buNone/>
            </a:pPr>
            <a:r>
              <a:rPr lang="lt-LT" altLang="lt-LT" sz="3600" b="1" dirty="0">
                <a:solidFill>
                  <a:schemeClr val="bg1"/>
                </a:solidFill>
                <a:latin typeface="Antonio Bold" charset="-70"/>
                <a:ea typeface="Arial Unicode MS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9. </a:t>
            </a:r>
            <a:r>
              <a:rPr lang="lt-LT" altLang="lt-LT" sz="3600" b="1" dirty="0">
                <a:solidFill>
                  <a:schemeClr val="bg1"/>
                </a:solidFill>
                <a:latin typeface="Antonio Bold" charset="-70"/>
                <a:ea typeface="Arial Unicode MS" pitchFamily="34" charset="-128"/>
                <a:cs typeface="Arial" panose="020B0604020202020204" pitchFamily="34" charset="0"/>
              </a:rPr>
              <a:t>Užbaikime susitikimą malda 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42A32370-B2AA-44F3-BA62-0CA4A2D6468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4" y="6568504"/>
            <a:ext cx="9252520" cy="34721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id="{8361C2FC-2F17-4971-A297-420CDF042FC0}"/>
              </a:ext>
            </a:extLst>
          </p:cNvPr>
          <p:cNvSpPr txBox="1"/>
          <p:nvPr/>
        </p:nvSpPr>
        <p:spPr>
          <a:xfrm>
            <a:off x="4932041" y="476672"/>
            <a:ext cx="3747532" cy="209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AUTORITETAS IR DALYVAVIMAS,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SPRENDIMŲ PRIĖMIMAS</a:t>
            </a:r>
          </a:p>
        </p:txBody>
      </p:sp>
      <p:pic>
        <p:nvPicPr>
          <p:cNvPr id="5" name="Paveikslėlis 4" descr="Paveikslėlis, kuriame yra vidinis, žaislas, šviesus, tamsa&#10;&#10;Automatiškai sugeneruotas aprašymas">
            <a:extLst>
              <a:ext uri="{FF2B5EF4-FFF2-40B4-BE49-F238E27FC236}">
                <a16:creationId xmlns:a16="http://schemas.microsoft.com/office/drawing/2014/main" id="{1E099E96-0CCF-43C4-B5F7-161FA0555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5" r="28909" b="2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4CB6DC01-5A1E-46B0-AEE0-C126BADF1D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49566" y="3789040"/>
            <a:ext cx="3630007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 algn="r" defTabSz="914400" eaLnBrk="1" fontAlgn="auto" hangingPunct="1">
              <a:spcAft>
                <a:spcPts val="0"/>
              </a:spcAft>
              <a:defRPr/>
            </a:pPr>
            <a:r>
              <a:rPr lang="en-US" altLang="lt-LT" sz="1700" b="1" dirty="0"/>
              <a:t>AČIŪ </a:t>
            </a:r>
            <a:r>
              <a:rPr lang="en-US" altLang="lt-LT" sz="1700" b="1" dirty="0" err="1"/>
              <a:t>už</a:t>
            </a:r>
            <a:r>
              <a:rPr lang="en-US" altLang="lt-LT" sz="1700" b="1" dirty="0"/>
              <a:t> </a:t>
            </a:r>
            <a:r>
              <a:rPr lang="en-US" altLang="lt-LT" sz="1700" b="1" dirty="0" err="1"/>
              <a:t>Jūsų</a:t>
            </a:r>
            <a:r>
              <a:rPr lang="en-US" altLang="lt-LT" sz="1700" b="1" dirty="0"/>
              <a:t> </a:t>
            </a:r>
            <a:r>
              <a:rPr lang="en-US" altLang="lt-LT" sz="1700" b="1" dirty="0" err="1"/>
              <a:t>skirtą</a:t>
            </a:r>
            <a:r>
              <a:rPr lang="en-US" altLang="lt-LT" sz="1700" b="1" dirty="0"/>
              <a:t> </a:t>
            </a:r>
            <a:r>
              <a:rPr lang="en-US" altLang="lt-LT" sz="1700" b="1" dirty="0" err="1"/>
              <a:t>laiką</a:t>
            </a:r>
            <a:r>
              <a:rPr lang="en-US" altLang="lt-LT" sz="1700" b="1" dirty="0"/>
              <a:t>!</a:t>
            </a:r>
          </a:p>
          <a:p>
            <a:pPr marL="0" indent="-228600" algn="r" defTabSz="914400" eaLnBrk="1" fontAlgn="auto" hangingPunct="1">
              <a:spcAft>
                <a:spcPts val="0"/>
              </a:spcAft>
              <a:defRPr/>
            </a:pPr>
            <a:r>
              <a:rPr lang="en-US" altLang="lt-LT" sz="1700" dirty="0" err="1">
                <a:sym typeface="Wingdings" panose="05000000000000000000" pitchFamily="2" charset="2"/>
              </a:rPr>
              <a:t>Dievo</a:t>
            </a:r>
            <a:r>
              <a:rPr lang="en-US" altLang="lt-LT" sz="1700" dirty="0">
                <a:sym typeface="Wingdings" panose="05000000000000000000" pitchFamily="2" charset="2"/>
              </a:rPr>
              <a:t> </a:t>
            </a:r>
            <a:r>
              <a:rPr lang="en-US" altLang="lt-LT" sz="1700" dirty="0" err="1">
                <a:sym typeface="Wingdings" panose="05000000000000000000" pitchFamily="2" charset="2"/>
              </a:rPr>
              <a:t>palaimos</a:t>
            </a:r>
            <a:r>
              <a:rPr lang="en-US" altLang="lt-LT" sz="1700" dirty="0">
                <a:sym typeface="Wingdings" panose="05000000000000000000" pitchFamily="2" charset="2"/>
              </a:rPr>
              <a:t> </a:t>
            </a:r>
            <a:r>
              <a:rPr lang="en-US" altLang="lt-LT" sz="1700" dirty="0" err="1">
                <a:sym typeface="Wingdings" panose="05000000000000000000" pitchFamily="2" charset="2"/>
              </a:rPr>
              <a:t>ir</a:t>
            </a:r>
            <a:r>
              <a:rPr lang="en-US" altLang="lt-LT" sz="1700" dirty="0">
                <a:sym typeface="Wingdings" panose="05000000000000000000" pitchFamily="2" charset="2"/>
              </a:rPr>
              <a:t> </a:t>
            </a:r>
            <a:r>
              <a:rPr lang="en-US" altLang="lt-LT" sz="1700" dirty="0" err="1">
                <a:sym typeface="Wingdings" panose="05000000000000000000" pitchFamily="2" charset="2"/>
              </a:rPr>
              <a:t>iki</a:t>
            </a:r>
            <a:r>
              <a:rPr lang="en-US" altLang="lt-LT" sz="1700" dirty="0">
                <a:sym typeface="Wingdings" panose="05000000000000000000" pitchFamily="2" charset="2"/>
              </a:rPr>
              <a:t> </a:t>
            </a:r>
            <a:r>
              <a:rPr lang="en-US" altLang="lt-LT" sz="1700" dirty="0" err="1">
                <a:sym typeface="Wingdings" panose="05000000000000000000" pitchFamily="2" charset="2"/>
              </a:rPr>
              <a:t>susitikimo</a:t>
            </a:r>
            <a:r>
              <a:rPr lang="en-US" altLang="lt-LT" sz="1700" dirty="0">
                <a:sym typeface="Wingdings" panose="05000000000000000000" pitchFamily="2" charset="2"/>
              </a:rPr>
              <a:t>!</a:t>
            </a:r>
          </a:p>
          <a:p>
            <a:pPr marL="0" indent="-228600" algn="r" defTabSz="914400" eaLnBrk="1" fontAlgn="auto" hangingPunct="1">
              <a:spcAft>
                <a:spcPts val="0"/>
              </a:spcAft>
              <a:defRPr/>
            </a:pPr>
            <a:r>
              <a:rPr lang="en-US" altLang="lt-LT" sz="1700" i="1" dirty="0">
                <a:sym typeface="Wingdings" panose="05000000000000000000" pitchFamily="2" charset="2"/>
              </a:rPr>
              <a:t>(</a:t>
            </a:r>
            <a:r>
              <a:rPr lang="en-US" altLang="lt-LT" sz="1700" i="1" dirty="0" err="1">
                <a:sym typeface="Wingdings" panose="05000000000000000000" pitchFamily="2" charset="2"/>
              </a:rPr>
              <a:t>jei</a:t>
            </a:r>
            <a:r>
              <a:rPr lang="en-US" altLang="lt-LT" sz="1700" i="1" dirty="0">
                <a:sym typeface="Wingdings" panose="05000000000000000000" pitchFamily="2" charset="2"/>
              </a:rPr>
              <a:t> </a:t>
            </a:r>
            <a:r>
              <a:rPr lang="en-US" altLang="lt-LT" sz="1700" i="1" dirty="0" err="1">
                <a:sym typeface="Wingdings" panose="05000000000000000000" pitchFamily="2" charset="2"/>
              </a:rPr>
              <a:t>žinoma</a:t>
            </a:r>
            <a:r>
              <a:rPr lang="en-US" altLang="lt-LT" sz="1700" i="1" dirty="0">
                <a:sym typeface="Wingdings" panose="05000000000000000000" pitchFamily="2" charset="2"/>
              </a:rPr>
              <a:t> data, </a:t>
            </a:r>
            <a:r>
              <a:rPr lang="en-US" altLang="lt-LT" sz="1700" i="1" dirty="0" err="1">
                <a:sym typeface="Wingdings" panose="05000000000000000000" pitchFamily="2" charset="2"/>
              </a:rPr>
              <a:t>galima</a:t>
            </a:r>
            <a:r>
              <a:rPr lang="en-US" altLang="lt-LT" sz="1700" i="1" dirty="0">
                <a:sym typeface="Wingdings" panose="05000000000000000000" pitchFamily="2" charset="2"/>
              </a:rPr>
              <a:t> </a:t>
            </a:r>
            <a:r>
              <a:rPr lang="en-US" altLang="lt-LT" sz="1700" i="1" dirty="0" err="1">
                <a:sym typeface="Wingdings" panose="05000000000000000000" pitchFamily="2" charset="2"/>
              </a:rPr>
              <a:t>pranešti</a:t>
            </a:r>
            <a:r>
              <a:rPr lang="en-US" altLang="lt-LT" sz="1700" i="1" dirty="0">
                <a:sym typeface="Wingdings" panose="05000000000000000000" pitchFamily="2" charset="2"/>
              </a:rPr>
              <a:t>)</a:t>
            </a:r>
          </a:p>
          <a:p>
            <a:pPr marL="0" indent="-228600" algn="r" defTabSz="914400" eaLnBrk="1" fontAlgn="auto" hangingPunct="1">
              <a:spcAft>
                <a:spcPts val="0"/>
              </a:spcAft>
              <a:defRPr/>
            </a:pPr>
            <a:endParaRPr lang="en-US" altLang="lt-LT" sz="1700" i="1" dirty="0">
              <a:sym typeface="Wingdings" panose="05000000000000000000" pitchFamily="2" charset="2"/>
            </a:endParaRPr>
          </a:p>
          <a:p>
            <a:pPr marL="0" indent="-228600" algn="r" defTabSz="914400" eaLnBrk="1" fontAlgn="auto" hangingPunct="1">
              <a:spcAft>
                <a:spcPts val="0"/>
              </a:spcAft>
              <a:defRPr/>
            </a:pPr>
            <a:r>
              <a:rPr lang="en-US" altLang="lt-LT" sz="1700" i="1" dirty="0">
                <a:sym typeface="Wingdings" panose="05000000000000000000" pitchFamily="2" charset="2"/>
              </a:rPr>
              <a:t>Visa </a:t>
            </a:r>
            <a:r>
              <a:rPr lang="en-US" altLang="lt-LT" sz="1700" i="1" dirty="0" err="1">
                <a:sym typeface="Wingdings" panose="05000000000000000000" pitchFamily="2" charset="2"/>
              </a:rPr>
              <a:t>informacija</a:t>
            </a:r>
            <a:r>
              <a:rPr lang="en-US" altLang="lt-LT" sz="1700" i="1" dirty="0">
                <a:sym typeface="Wingdings" panose="05000000000000000000" pitchFamily="2" charset="2"/>
              </a:rPr>
              <a:t> </a:t>
            </a:r>
            <a:r>
              <a:rPr lang="en-US" altLang="lt-LT" sz="1700" b="1" i="1" dirty="0" err="1">
                <a:hlinkClick r:id="rId3"/>
              </a:rPr>
              <a:t>sinodas.katalikai.lt</a:t>
            </a:r>
            <a:r>
              <a:rPr lang="en-US" altLang="lt-LT" sz="1700" b="1" i="1" dirty="0"/>
              <a:t> </a:t>
            </a:r>
          </a:p>
          <a:p>
            <a:pPr marL="0" indent="-228600" algn="r" defTabSz="914400" eaLnBrk="1" fontAlgn="auto" hangingPunct="1">
              <a:spcAft>
                <a:spcPts val="0"/>
              </a:spcAft>
              <a:defRPr/>
            </a:pPr>
            <a:r>
              <a:rPr lang="en-US" altLang="lt-LT" sz="1700" i="1" dirty="0" err="1"/>
              <a:t>Mintis</a:t>
            </a:r>
            <a:r>
              <a:rPr lang="en-US" altLang="lt-LT" sz="1700" i="1" dirty="0"/>
              <a:t>, </a:t>
            </a:r>
            <a:r>
              <a:rPr lang="en-US" altLang="lt-LT" sz="1700" i="1" dirty="0" err="1"/>
              <a:t>pastebėjimus</a:t>
            </a:r>
            <a:r>
              <a:rPr lang="en-US" altLang="lt-LT" sz="1700" i="1" dirty="0"/>
              <a:t>, </a:t>
            </a:r>
            <a:r>
              <a:rPr lang="en-US" altLang="lt-LT" sz="1700" i="1" dirty="0" err="1"/>
              <a:t>komentarus</a:t>
            </a:r>
            <a:r>
              <a:rPr lang="en-US" altLang="lt-LT" sz="1700" i="1" dirty="0"/>
              <a:t> </a:t>
            </a:r>
            <a:r>
              <a:rPr lang="en-US" altLang="lt-LT" sz="1700" i="1" dirty="0" err="1"/>
              <a:t>galima</a:t>
            </a:r>
            <a:r>
              <a:rPr lang="en-US" altLang="lt-LT" sz="1700" i="1" dirty="0"/>
              <a:t> </a:t>
            </a:r>
            <a:r>
              <a:rPr lang="en-US" altLang="lt-LT" sz="1700" i="1" dirty="0" err="1"/>
              <a:t>siųsti</a:t>
            </a:r>
            <a:r>
              <a:rPr lang="en-US" altLang="lt-LT" sz="1700" i="1" dirty="0"/>
              <a:t> </a:t>
            </a:r>
            <a:r>
              <a:rPr lang="en-US" altLang="lt-LT" sz="1700" i="1" dirty="0" err="1">
                <a:sym typeface="Wingdings" panose="05000000000000000000" pitchFamily="2" charset="2"/>
              </a:rPr>
              <a:t>savo</a:t>
            </a:r>
            <a:r>
              <a:rPr lang="en-US" altLang="lt-LT" sz="1700" i="1" dirty="0">
                <a:sym typeface="Wingdings" panose="05000000000000000000" pitchFamily="2" charset="2"/>
              </a:rPr>
              <a:t> </a:t>
            </a:r>
            <a:r>
              <a:rPr lang="en-US" altLang="lt-LT" sz="1700" i="1" dirty="0" err="1">
                <a:sym typeface="Wingdings" panose="05000000000000000000" pitchFamily="2" charset="2"/>
              </a:rPr>
              <a:t>vyskupijos</a:t>
            </a:r>
            <a:r>
              <a:rPr lang="en-US" altLang="lt-LT" sz="1700" i="1" dirty="0">
                <a:sym typeface="Wingdings" panose="05000000000000000000" pitchFamily="2" charset="2"/>
              </a:rPr>
              <a:t> </a:t>
            </a:r>
            <a:r>
              <a:rPr lang="en-US" altLang="lt-LT" sz="1700" i="1" dirty="0" err="1">
                <a:sym typeface="Wingdings" panose="05000000000000000000" pitchFamily="2" charset="2"/>
              </a:rPr>
              <a:t>koordinatoriams</a:t>
            </a:r>
            <a:endParaRPr lang="en-US" altLang="lt-LT" sz="17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A2F0AA-8329-4B2A-8A75-7820E0A33216}"/>
              </a:ext>
            </a:extLst>
          </p:cNvPr>
          <p:cNvSpPr txBox="1"/>
          <p:nvPr/>
        </p:nvSpPr>
        <p:spPr>
          <a:xfrm>
            <a:off x="0" y="6275410"/>
            <a:ext cx="9176466" cy="608771"/>
          </a:xfrm>
          <a:prstGeom prst="rect">
            <a:avLst/>
          </a:prstGeom>
          <a:solidFill>
            <a:srgbClr val="66663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171" name="Title 1">
            <a:extLst>
              <a:ext uri="{FF2B5EF4-FFF2-40B4-BE49-F238E27FC236}">
                <a16:creationId xmlns:a16="http://schemas.microsoft.com/office/drawing/2014/main" id="{29C307EA-397D-490C-8947-DD9A3906E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" y="39357"/>
            <a:ext cx="5727700" cy="857250"/>
          </a:xfrm>
        </p:spPr>
        <p:txBody>
          <a:bodyPr/>
          <a:lstStyle/>
          <a:p>
            <a:pPr eaLnBrk="1" hangingPunct="1"/>
            <a:r>
              <a:rPr lang="lt-LT" altLang="lt-LT" sz="2800" b="1" dirty="0">
                <a:solidFill>
                  <a:srgbClr val="666633"/>
                </a:solidFill>
                <a:latin typeface="Antonio Bold" panose="020B0604020202020204" charset="-70"/>
              </a:rPr>
              <a:t>Iš Evangelijos pagal Matą:</a:t>
            </a:r>
            <a:br>
              <a:rPr lang="lt-LT" altLang="lt-LT" sz="2800" dirty="0">
                <a:solidFill>
                  <a:schemeClr val="accent4">
                    <a:lumMod val="50000"/>
                  </a:schemeClr>
                </a:solidFill>
                <a:latin typeface="Antonio Bold" panose="020B0604020202020204" charset="-70"/>
              </a:rPr>
            </a:br>
            <a:endParaRPr lang="en-US" altLang="lt-LT" sz="2800" b="1" dirty="0">
              <a:solidFill>
                <a:schemeClr val="accent6">
                  <a:lumMod val="50000"/>
                </a:schemeClr>
              </a:solidFill>
              <a:latin typeface="Antonio Bold" charset="-70"/>
            </a:endParaRPr>
          </a:p>
        </p:txBody>
      </p:sp>
      <p:sp>
        <p:nvSpPr>
          <p:cNvPr id="2" name="TextBox 26">
            <a:extLst>
              <a:ext uri="{FF2B5EF4-FFF2-40B4-BE49-F238E27FC236}">
                <a16:creationId xmlns:a16="http://schemas.microsoft.com/office/drawing/2014/main" id="{E54AB30F-F587-4F80-8981-417F11FCA3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2719" y="609294"/>
            <a:ext cx="5727700" cy="5606663"/>
          </a:xfrm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altLang="lt-LT" sz="2800" dirty="0">
                <a:solidFill>
                  <a:schemeClr val="accent4">
                    <a:lumMod val="50000"/>
                  </a:schemeClr>
                </a:solidFill>
                <a:latin typeface="Antonio Bold" panose="020B0604020202020204" charset="-70"/>
              </a:rPr>
              <a:t>Tai įvyko septintojo mėnesio pirmąją dieną &lt;...&gt;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altLang="lt-LT" sz="2800" dirty="0">
                <a:solidFill>
                  <a:schemeClr val="accent4">
                    <a:lumMod val="50000"/>
                  </a:schemeClr>
                </a:solidFill>
                <a:latin typeface="Antonio Bold" panose="020B0604020202020204" charset="-70"/>
              </a:rPr>
              <a:t>O Jėzus, pasivadinęs juos pas save, tarė: „Jūs žinote, kad tautų valdovai engia tautas ir didžiūnai rodo joms savo galią. Tarp jūsų to nebus. </a:t>
            </a:r>
            <a:r>
              <a:rPr lang="lt-LT" altLang="lt-LT" sz="28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 charset="-70"/>
              </a:rPr>
              <a:t>Jei kas norėtų tapti didžiausias iš jūsų, tebūnie jūsų tarnas</a:t>
            </a:r>
            <a:r>
              <a:rPr lang="lt-LT" altLang="lt-LT" sz="2800" dirty="0">
                <a:solidFill>
                  <a:schemeClr val="accent4">
                    <a:lumMod val="50000"/>
                  </a:schemeClr>
                </a:solidFill>
                <a:latin typeface="Antonio Bold" panose="020B0604020202020204" charset="-70"/>
              </a:rPr>
              <a:t>, ir kas panorėtų būti pirmas tarp jūsų, tebūnie jūsų vergas. Žmogaus Sūnus irgi atėjo ne kad jam tarnautų, bet pats tarnauti ir savo gyvybės atiduoti kaip išpirkos už daugelį.“ 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altLang="lt-LT" sz="2600" i="1" dirty="0">
                <a:solidFill>
                  <a:schemeClr val="accent4">
                    <a:lumMod val="50000"/>
                  </a:schemeClr>
                </a:solidFill>
                <a:latin typeface="Antonio Bold" panose="020B0604020202020204" charset="-70"/>
              </a:rPr>
              <a:t>Mt </a:t>
            </a:r>
            <a:r>
              <a:rPr lang="lt-LT" altLang="lt-LT" sz="2600" dirty="0">
                <a:solidFill>
                  <a:schemeClr val="accent4">
                    <a:lumMod val="50000"/>
                  </a:schemeClr>
                </a:solidFill>
                <a:latin typeface="Antonio Bold" panose="020B0604020202020204" charset="-70"/>
              </a:rPr>
              <a:t>20, 25–28</a:t>
            </a:r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id="{E7082EF5-D685-4D73-97D0-C60EE172BBC4}"/>
              </a:ext>
            </a:extLst>
          </p:cNvPr>
          <p:cNvSpPr txBox="1"/>
          <p:nvPr/>
        </p:nvSpPr>
        <p:spPr>
          <a:xfrm>
            <a:off x="142875" y="6345238"/>
            <a:ext cx="6643688" cy="47949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tonio Bold"/>
                <a:ea typeface="+mn-ea"/>
                <a:cs typeface="+mn-cs"/>
              </a:rPr>
              <a:t>2. Perskaitykime Šv. Rašto ištrauką</a:t>
            </a:r>
            <a:endParaRPr kumimoji="0" lang="en-US" sz="40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ntonio Bold"/>
              <a:ea typeface="+mn-ea"/>
              <a:cs typeface="+mn-cs"/>
            </a:endParaRPr>
          </a:p>
        </p:txBody>
      </p:sp>
      <p:pic>
        <p:nvPicPr>
          <p:cNvPr id="4" name="Paveikslėlis 3" descr="Paveikslėlis, kuriame yra laukas, dangus&#10;&#10;Automatiškai sugeneruotas aprašymas">
            <a:extLst>
              <a:ext uri="{FF2B5EF4-FFF2-40B4-BE49-F238E27FC236}">
                <a16:creationId xmlns:a16="http://schemas.microsoft.com/office/drawing/2014/main" id="{3F5F3D8E-14A2-4B33-B51F-046B56CC2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70" y="0"/>
            <a:ext cx="2824630" cy="62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7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A2F0AA-8329-4B2A-8A75-7820E0A33216}"/>
              </a:ext>
            </a:extLst>
          </p:cNvPr>
          <p:cNvSpPr txBox="1"/>
          <p:nvPr/>
        </p:nvSpPr>
        <p:spPr>
          <a:xfrm>
            <a:off x="0" y="6275410"/>
            <a:ext cx="9176466" cy="608771"/>
          </a:xfrm>
          <a:prstGeom prst="rect">
            <a:avLst/>
          </a:prstGeom>
          <a:solidFill>
            <a:srgbClr val="666633"/>
          </a:solidFill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  <p:sp>
        <p:nvSpPr>
          <p:cNvPr id="7171" name="Title 1">
            <a:extLst>
              <a:ext uri="{FF2B5EF4-FFF2-40B4-BE49-F238E27FC236}">
                <a16:creationId xmlns:a16="http://schemas.microsoft.com/office/drawing/2014/main" id="{29C307EA-397D-490C-8947-DD9A3906E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101" y="299949"/>
            <a:ext cx="5727700" cy="857250"/>
          </a:xfrm>
        </p:spPr>
        <p:txBody>
          <a:bodyPr/>
          <a:lstStyle/>
          <a:p>
            <a:pPr eaLnBrk="1" hangingPunct="1"/>
            <a:r>
              <a:rPr lang="lt-LT" altLang="lt-LT" sz="2800" b="1" dirty="0">
                <a:solidFill>
                  <a:srgbClr val="666633"/>
                </a:solidFill>
                <a:latin typeface="Antonio Bold" panose="020B0604020202020204" charset="-70"/>
              </a:rPr>
              <a:t>Iš Evangelijos pagal Joną:</a:t>
            </a:r>
            <a:br>
              <a:rPr lang="lt-LT" altLang="lt-LT" sz="2800" dirty="0">
                <a:solidFill>
                  <a:schemeClr val="accent4">
                    <a:lumMod val="50000"/>
                  </a:schemeClr>
                </a:solidFill>
                <a:latin typeface="Antonio Bold" panose="020B0604020202020204" charset="-70"/>
              </a:rPr>
            </a:br>
            <a:endParaRPr lang="en-US" altLang="lt-LT" sz="2800" b="1" dirty="0">
              <a:solidFill>
                <a:schemeClr val="accent6">
                  <a:lumMod val="50000"/>
                </a:schemeClr>
              </a:solidFill>
              <a:latin typeface="Antonio Bold" charset="-70"/>
            </a:endParaRPr>
          </a:p>
        </p:txBody>
      </p:sp>
      <p:sp>
        <p:nvSpPr>
          <p:cNvPr id="2" name="TextBox 26">
            <a:extLst>
              <a:ext uri="{FF2B5EF4-FFF2-40B4-BE49-F238E27FC236}">
                <a16:creationId xmlns:a16="http://schemas.microsoft.com/office/drawing/2014/main" id="{E54AB30F-F587-4F80-8981-417F11FCA3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492" y="1055860"/>
            <a:ext cx="5727700" cy="5396349"/>
          </a:xfrm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altLang="lt-LT" sz="2800" dirty="0">
                <a:solidFill>
                  <a:schemeClr val="accent4">
                    <a:lumMod val="50000"/>
                  </a:schemeClr>
                </a:solidFill>
                <a:latin typeface="Antonio Bold" panose="020B0604020202020204" charset="-70"/>
              </a:rPr>
              <a:t>Pasirodęs savo mokiniams ir papusryčiavęs su jais, Jėzus paklausė Simoną Petrą: „Simonai, Jono sūnau, ar myli mane labiau už šituos?“ &lt;...&gt;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altLang="lt-LT" sz="2800" dirty="0">
                <a:solidFill>
                  <a:schemeClr val="accent4">
                    <a:lumMod val="50000"/>
                  </a:schemeClr>
                </a:solidFill>
                <a:latin typeface="Antonio Bold" panose="020B0604020202020204" charset="-70"/>
              </a:rPr>
              <a:t>Jėzus paklausė dar ir trečią kartą: „Simonai, Jono sūnau, ar myli mane?“ Petras nuliūdo, kad Jėzus trečią kartą klausia: </a:t>
            </a:r>
            <a:r>
              <a:rPr lang="lt-LT" altLang="lt-LT" sz="28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 charset="-70"/>
              </a:rPr>
              <a:t>„Ar myli mane?“, </a:t>
            </a:r>
            <a:r>
              <a:rPr lang="lt-LT" altLang="lt-LT" sz="2800" dirty="0">
                <a:solidFill>
                  <a:schemeClr val="accent4">
                    <a:lumMod val="50000"/>
                  </a:schemeClr>
                </a:solidFill>
                <a:latin typeface="Antonio Bold" panose="020B0604020202020204" charset="-70"/>
              </a:rPr>
              <a:t>ir atsakė: „Viešpatie, tu viską žinai. Tu žinai, kad tave myliu.“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altLang="lt-LT" sz="2800" dirty="0">
                <a:solidFill>
                  <a:schemeClr val="accent4">
                    <a:lumMod val="50000"/>
                  </a:schemeClr>
                </a:solidFill>
                <a:latin typeface="Antonio Bold" panose="020B0604020202020204" charset="-70"/>
              </a:rPr>
              <a:t>Jėzus jam tarė: </a:t>
            </a:r>
            <a:r>
              <a:rPr lang="lt-LT" altLang="lt-LT" sz="2800" b="1" dirty="0">
                <a:solidFill>
                  <a:schemeClr val="accent4">
                    <a:lumMod val="50000"/>
                  </a:schemeClr>
                </a:solidFill>
                <a:latin typeface="Antonio Bold" panose="020B0604020202020204" charset="-70"/>
              </a:rPr>
              <a:t>„Ganyk mano avis.“ 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altLang="lt-LT" sz="2800" i="1" dirty="0">
                <a:solidFill>
                  <a:schemeClr val="accent4">
                    <a:lumMod val="50000"/>
                  </a:schemeClr>
                </a:solidFill>
                <a:latin typeface="Antonio Bold" panose="020B0604020202020204" charset="-70"/>
              </a:rPr>
              <a:t>Jn </a:t>
            </a:r>
            <a:r>
              <a:rPr lang="lt-LT" altLang="lt-LT" sz="2800" dirty="0">
                <a:solidFill>
                  <a:schemeClr val="accent4">
                    <a:lumMod val="50000"/>
                  </a:schemeClr>
                </a:solidFill>
                <a:latin typeface="Antonio Bold" panose="020B0604020202020204" charset="-70"/>
              </a:rPr>
              <a:t>2</a:t>
            </a:r>
            <a:r>
              <a:rPr lang="en-US" altLang="lt-LT" sz="2800" dirty="0">
                <a:solidFill>
                  <a:schemeClr val="accent4">
                    <a:lumMod val="50000"/>
                  </a:schemeClr>
                </a:solidFill>
                <a:latin typeface="Antonio Bold" panose="020B0604020202020204" charset="-70"/>
              </a:rPr>
              <a:t>1</a:t>
            </a:r>
            <a:r>
              <a:rPr lang="lt-LT" altLang="lt-LT" sz="2800" dirty="0">
                <a:solidFill>
                  <a:schemeClr val="accent4">
                    <a:lumMod val="50000"/>
                  </a:schemeClr>
                </a:solidFill>
                <a:latin typeface="Antonio Bold" panose="020B0604020202020204" charset="-70"/>
              </a:rPr>
              <a:t>, 15–19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t-LT" altLang="lt-LT" sz="2400" dirty="0">
              <a:solidFill>
                <a:schemeClr val="accent4">
                  <a:lumMod val="50000"/>
                </a:schemeClr>
              </a:solidFill>
              <a:latin typeface="Antonio Bold" panose="020B0604020202020204" charset="-70"/>
            </a:endParaRPr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id="{E7082EF5-D685-4D73-97D0-C60EE172BBC4}"/>
              </a:ext>
            </a:extLst>
          </p:cNvPr>
          <p:cNvSpPr txBox="1"/>
          <p:nvPr/>
        </p:nvSpPr>
        <p:spPr>
          <a:xfrm>
            <a:off x="142875" y="6345238"/>
            <a:ext cx="6643688" cy="47949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00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800" b="1" dirty="0">
                <a:solidFill>
                  <a:schemeClr val="bg1"/>
                </a:solidFill>
                <a:latin typeface="Antonio Bold"/>
              </a:rPr>
              <a:t>2. Perskaitykime Šv. Rašto ištrauką</a:t>
            </a:r>
            <a:endParaRPr lang="en-US" sz="4008" dirty="0">
              <a:solidFill>
                <a:schemeClr val="bg1"/>
              </a:solidFill>
              <a:latin typeface="Antonio Bold"/>
            </a:endParaRPr>
          </a:p>
        </p:txBody>
      </p:sp>
      <p:pic>
        <p:nvPicPr>
          <p:cNvPr id="4" name="Paveikslėlis 3" descr="Paveikslėlis, kuriame yra žolė, laukas, medis, žolėtas&#10;&#10;Automatiškai sugeneruotas aprašymas">
            <a:extLst>
              <a:ext uri="{FF2B5EF4-FFF2-40B4-BE49-F238E27FC236}">
                <a16:creationId xmlns:a16="http://schemas.microsoft.com/office/drawing/2014/main" id="{846189C4-21C2-4FDC-AB40-FC5B50641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1" t="1646" r="47040" b="-1646"/>
          <a:stretch/>
        </p:blipFill>
        <p:spPr>
          <a:xfrm>
            <a:off x="6399809" y="1"/>
            <a:ext cx="2777753" cy="64311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 descr="Paveikslėlis, kuriame yra gamta, laukas, kopa, krantas&#10;&#10;Automatiškai sugeneruotas aprašymas">
            <a:extLst>
              <a:ext uri="{FF2B5EF4-FFF2-40B4-BE49-F238E27FC236}">
                <a16:creationId xmlns:a16="http://schemas.microsoft.com/office/drawing/2014/main" id="{6D35AB0B-316E-4EBB-B919-9E16A699C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" y="-85615"/>
            <a:ext cx="9260719" cy="6943615"/>
          </a:xfrm>
          <a:prstGeom prst="rect">
            <a:avLst/>
          </a:prstGeom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996CB081-4099-4F05-9CEE-A7E592B2C9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497" y="-107846"/>
            <a:ext cx="9260720" cy="2564904"/>
          </a:xfrm>
          <a:prstGeom prst="rect">
            <a:avLst/>
          </a:prstGeom>
        </p:spPr>
      </p:pic>
      <p:sp>
        <p:nvSpPr>
          <p:cNvPr id="8195" name="Subtitle 2">
            <a:extLst>
              <a:ext uri="{FF2B5EF4-FFF2-40B4-BE49-F238E27FC236}">
                <a16:creationId xmlns:a16="http://schemas.microsoft.com/office/drawing/2014/main" id="{A564AA28-7D0C-472F-9BFB-884F612B89E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5514" y="4819650"/>
            <a:ext cx="5870376" cy="1752600"/>
          </a:xfrm>
        </p:spPr>
        <p:txBody>
          <a:bodyPr/>
          <a:lstStyle/>
          <a:p>
            <a:pPr algn="l" eaLnBrk="1" hangingPunct="1"/>
            <a:r>
              <a:rPr lang="lt-LT" altLang="lt-LT" sz="2400" i="1" dirty="0">
                <a:solidFill>
                  <a:schemeClr val="accent4">
                    <a:lumMod val="50000"/>
                  </a:schemeClr>
                </a:solidFill>
                <a:latin typeface="Antonio Bold" charset="-70"/>
              </a:rPr>
              <a:t>(po tylos) </a:t>
            </a:r>
          </a:p>
          <a:p>
            <a:pPr algn="l" eaLnBrk="1" hangingPunct="1"/>
            <a:r>
              <a:rPr lang="lt-LT" altLang="lt-LT" sz="2400" b="1" i="1" dirty="0">
                <a:solidFill>
                  <a:schemeClr val="accent4">
                    <a:lumMod val="50000"/>
                  </a:schemeClr>
                </a:solidFill>
                <a:latin typeface="Antonio Bold" charset="-70"/>
              </a:rPr>
              <a:t>gal kas norėtų pasidalinti </a:t>
            </a:r>
          </a:p>
          <a:p>
            <a:pPr algn="l" eaLnBrk="1" hangingPunct="1"/>
            <a:r>
              <a:rPr lang="lt-LT" altLang="lt-LT" sz="2400" b="1" i="1" dirty="0">
                <a:solidFill>
                  <a:schemeClr val="accent4">
                    <a:lumMod val="50000"/>
                  </a:schemeClr>
                </a:solidFill>
                <a:latin typeface="Antonio Bold" charset="-70"/>
              </a:rPr>
              <a:t>savo įžvalgomis</a:t>
            </a:r>
            <a:endParaRPr lang="en-US" altLang="lt-LT" sz="2400" i="1" dirty="0">
              <a:solidFill>
                <a:schemeClr val="accent4">
                  <a:lumMod val="50000"/>
                </a:schemeClr>
              </a:solidFill>
              <a:latin typeface="Antonio Bold" charset="-70"/>
            </a:endParaRPr>
          </a:p>
          <a:p>
            <a:pPr eaLnBrk="1" hangingPunct="1"/>
            <a:endParaRPr lang="en-US" altLang="lt-LT" dirty="0">
              <a:solidFill>
                <a:schemeClr val="bg1"/>
              </a:solidFill>
            </a:endParaRPr>
          </a:p>
        </p:txBody>
      </p:sp>
      <p:sp>
        <p:nvSpPr>
          <p:cNvPr id="8198" name="TextBox 28">
            <a:extLst>
              <a:ext uri="{FF2B5EF4-FFF2-40B4-BE49-F238E27FC236}">
                <a16:creationId xmlns:a16="http://schemas.microsoft.com/office/drawing/2014/main" id="{5FB93E89-FCC9-49CD-9933-14AE044E6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85750"/>
            <a:ext cx="8895903" cy="19777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ts val="4013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lt-LT" altLang="lt-LT" sz="3600" b="1" dirty="0">
                <a:solidFill>
                  <a:srgbClr val="FFFFFF"/>
                </a:solidFill>
                <a:latin typeface="Antonio Bold" panose="020B0604020202020204" charset="-70"/>
              </a:rPr>
              <a:t>3. Skirkime laiko trumpai tylai.</a:t>
            </a:r>
            <a:endParaRPr lang="lt-LT" altLang="lt-LT" sz="1000" b="1" dirty="0">
              <a:solidFill>
                <a:srgbClr val="FFFFFF"/>
              </a:solidFill>
              <a:latin typeface="Antonio Bold" panose="020B0604020202020204" charset="-70"/>
            </a:endParaRPr>
          </a:p>
          <a:p>
            <a:pPr eaLnBrk="1" fontAlgn="auto" hangingPunct="1">
              <a:lnSpc>
                <a:spcPts val="4013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lt-LT" altLang="lt-LT" sz="2400" b="1" i="1" dirty="0">
                <a:solidFill>
                  <a:srgbClr val="FFFFFF"/>
                </a:solidFill>
                <a:latin typeface="Antonio Bold" panose="020B0604020202020204" charset="-70"/>
              </a:rPr>
              <a:t>Leiskime, kad  Šventoji Dvasia kalbėtų per išgirstą Dievo žodį ir primintų mūsų ankstesnes maldos patirtis</a:t>
            </a:r>
          </a:p>
          <a:p>
            <a:pPr eaLnBrk="1" fontAlgn="auto" hangingPunct="1">
              <a:lnSpc>
                <a:spcPts val="4013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lt-LT" altLang="lt-LT" sz="1600" b="1" i="1" dirty="0">
              <a:solidFill>
                <a:srgbClr val="FFFFFF"/>
              </a:solidFill>
              <a:latin typeface="Antonio Bold" panose="020B0604020202020204" charset="-7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veikslėlis 10" descr="Paveikslėlis, kuriame yra dangus, laukas, žemė, pastatas&#10;&#10;Automatiškai sugeneruotas aprašymas">
            <a:extLst>
              <a:ext uri="{FF2B5EF4-FFF2-40B4-BE49-F238E27FC236}">
                <a16:creationId xmlns:a16="http://schemas.microsoft.com/office/drawing/2014/main" id="{08806244-2490-48BA-A075-16B23FAF4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16" y="67121"/>
            <a:ext cx="9192816" cy="6892702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F9FEA690-58C8-4C05-A3FA-10D4857531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2834" y="21839"/>
            <a:ext cx="9226834" cy="2891790"/>
          </a:xfrm>
          <a:prstGeom prst="rect">
            <a:avLst/>
          </a:prstGeom>
        </p:spPr>
      </p:pic>
      <p:sp>
        <p:nvSpPr>
          <p:cNvPr id="9220" name="Rectangle 10">
            <a:extLst>
              <a:ext uri="{FF2B5EF4-FFF2-40B4-BE49-F238E27FC236}">
                <a16:creationId xmlns:a16="http://schemas.microsoft.com/office/drawing/2014/main" id="{A2DAF636-A9F4-4B29-92E0-75E4BF978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85750"/>
            <a:ext cx="7929562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63"/>
              </a:spcBef>
              <a:buClr>
                <a:srgbClr val="000000"/>
              </a:buClr>
              <a:buFontTx/>
              <a:buNone/>
            </a:pPr>
            <a:r>
              <a:rPr lang="lt-LT" altLang="lt-LT" sz="3600" b="1" dirty="0">
                <a:solidFill>
                  <a:schemeClr val="bg1"/>
                </a:solidFill>
                <a:latin typeface="Antonio Bold" panose="020B0604020202020204"/>
                <a:ea typeface="Arial Unicode MS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4. Šeštoji tema: </a:t>
            </a:r>
          </a:p>
          <a:p>
            <a:pPr eaLnBrk="1" hangingPunct="1">
              <a:lnSpc>
                <a:spcPct val="100000"/>
              </a:lnSpc>
              <a:spcBef>
                <a:spcPts val="563"/>
              </a:spcBef>
              <a:buClr>
                <a:srgbClr val="000000"/>
              </a:buClr>
              <a:buFontTx/>
              <a:buNone/>
            </a:pPr>
            <a:r>
              <a:rPr lang="pt-BR" altLang="lt-LT" sz="3600" b="1" dirty="0">
                <a:solidFill>
                  <a:schemeClr val="bg1"/>
                </a:solidFill>
                <a:latin typeface="Antonio Bold" panose="020B0604020202020204"/>
                <a:ea typeface="Arial Unicode MS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AUTORITETAS IR DALYVAVIMAS,</a:t>
            </a:r>
          </a:p>
          <a:p>
            <a:pPr eaLnBrk="1" hangingPunct="1">
              <a:lnSpc>
                <a:spcPct val="100000"/>
              </a:lnSpc>
              <a:spcBef>
                <a:spcPts val="563"/>
              </a:spcBef>
              <a:buClr>
                <a:srgbClr val="000000"/>
              </a:buClr>
              <a:buFontTx/>
              <a:buNone/>
            </a:pPr>
            <a:r>
              <a:rPr lang="pt-BR" altLang="lt-LT" sz="3600" b="1" dirty="0">
                <a:solidFill>
                  <a:schemeClr val="bg1"/>
                </a:solidFill>
                <a:latin typeface="Antonio Bold" panose="020B0604020202020204"/>
                <a:ea typeface="Arial Unicode MS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SPRENDIMŲ PRIĖMIMAS</a:t>
            </a:r>
          </a:p>
        </p:txBody>
      </p:sp>
      <p:sp>
        <p:nvSpPr>
          <p:cNvPr id="8" name="Antrinis pavadinimas 7">
            <a:extLst>
              <a:ext uri="{FF2B5EF4-FFF2-40B4-BE49-F238E27FC236}">
                <a16:creationId xmlns:a16="http://schemas.microsoft.com/office/drawing/2014/main" id="{6D2FFBF4-3405-458A-BE75-F87F50581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768" y="5445224"/>
            <a:ext cx="8928100" cy="2481263"/>
          </a:xfrm>
          <a:noFill/>
          <a:effectLst>
            <a:outerShdw dist="50800" dir="10440000" sx="95000" sy="95000" algn="ctr" rotWithShape="0">
              <a:srgbClr val="000000">
                <a:alpha val="61000"/>
              </a:srgbClr>
            </a:outerShdw>
          </a:effectLst>
        </p:spPr>
        <p:txBody>
          <a:bodyPr rtlCol="0">
            <a:normAutofit/>
          </a:bodyPr>
          <a:lstStyle/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2000" b="1" dirty="0">
                <a:solidFill>
                  <a:schemeClr val="accent6">
                    <a:lumMod val="50000"/>
                  </a:schemeClr>
                </a:solidFill>
                <a:latin typeface="Antonio Bold"/>
              </a:rPr>
              <a:t>Čia GALIMA parodyti V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ntonio Bold"/>
              </a:rPr>
              <a:t>I</a:t>
            </a:r>
            <a:r>
              <a:rPr lang="lt-LT" sz="2000" b="1" dirty="0">
                <a:solidFill>
                  <a:schemeClr val="accent6">
                    <a:lumMod val="50000"/>
                  </a:schemeClr>
                </a:solidFill>
                <a:latin typeface="Antonio Bold"/>
              </a:rPr>
              <a:t> TEMOS VAIZDO PRISTATYMĄ</a:t>
            </a:r>
            <a:r>
              <a:rPr lang="lt-LT" sz="2000" b="1" i="1" dirty="0">
                <a:solidFill>
                  <a:schemeClr val="accent6">
                    <a:lumMod val="50000"/>
                  </a:schemeClr>
                </a:solidFill>
                <a:latin typeface="Antonio Bold"/>
              </a:rPr>
              <a:t> </a:t>
            </a:r>
          </a:p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lt-LT" sz="1400" i="1" dirty="0">
                <a:solidFill>
                  <a:schemeClr val="accent6">
                    <a:lumMod val="50000"/>
                  </a:schemeClr>
                </a:solidFill>
                <a:latin typeface="Antonio Bold"/>
              </a:rPr>
              <a:t>	(jei jį naudojat, tolesnes 7–1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Antonio Bold"/>
              </a:rPr>
              <a:t>7</a:t>
            </a:r>
            <a:r>
              <a:rPr lang="lt-LT" sz="1400" i="1" dirty="0">
                <a:solidFill>
                  <a:schemeClr val="accent6">
                    <a:lumMod val="50000"/>
                  </a:schemeClr>
                </a:solidFill>
                <a:latin typeface="Antonio Bold"/>
              </a:rPr>
              <a:t> skaidres galima praleisti ir eiti prie klausimų,</a:t>
            </a:r>
          </a:p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lt-LT" sz="1400" i="1" dirty="0">
                <a:solidFill>
                  <a:schemeClr val="accent6">
                    <a:lumMod val="50000"/>
                  </a:schemeClr>
                </a:solidFill>
                <a:latin typeface="Antonio Bold"/>
              </a:rPr>
              <a:t>	 bet galima šias skaidres naudoti ir kaip priminimą)</a:t>
            </a:r>
            <a:endParaRPr lang="lt-LT" sz="1100" b="1" i="1" dirty="0">
              <a:solidFill>
                <a:schemeClr val="accent6">
                  <a:lumMod val="50000"/>
                </a:schemeClr>
              </a:solidFill>
              <a:latin typeface="Antonio Bold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ntonio Bold"/>
              </a:rPr>
              <a:t>8</a:t>
            </a:r>
            <a:r>
              <a:rPr lang="lt-LT" sz="2000" b="1" dirty="0">
                <a:solidFill>
                  <a:schemeClr val="accent6">
                    <a:lumMod val="50000"/>
                  </a:schemeClr>
                </a:solidFill>
                <a:latin typeface="Antonio Bold"/>
              </a:rPr>
              <a:t>–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ntonio Bold"/>
              </a:rPr>
              <a:t>22 </a:t>
            </a:r>
            <a:r>
              <a:rPr lang="lt-LT" sz="2000" b="1" dirty="0">
                <a:solidFill>
                  <a:schemeClr val="accent6">
                    <a:lumMod val="50000"/>
                  </a:schemeClr>
                </a:solidFill>
                <a:latin typeface="Antonio Bold"/>
              </a:rPr>
              <a:t>SKAIDRĖSE pateiktos pagrindinės mintys iš temos vaizdo pristatymo.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aveikslėlis 2" descr="Paveikslėlis, kuriame yra asmuo, vidinis&#10;&#10;Automatiškai sugeneruotas aprašymas">
            <a:extLst>
              <a:ext uri="{FF2B5EF4-FFF2-40B4-BE49-F238E27FC236}">
                <a16:creationId xmlns:a16="http://schemas.microsoft.com/office/drawing/2014/main" id="{77189E19-B8D0-4E44-A28C-FBCF276B2F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0" b="12585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3" name="Turinio vietos rezervavimo ženklas 2">
            <a:extLst>
              <a:ext uri="{FF2B5EF4-FFF2-40B4-BE49-F238E27FC236}">
                <a16:creationId xmlns:a16="http://schemas.microsoft.com/office/drawing/2014/main" id="{EE4C9C30-9509-4F18-BFBF-21BA603BC7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12160" y="260648"/>
            <a:ext cx="2866642" cy="5988323"/>
          </a:xfrm>
        </p:spPr>
        <p:txBody>
          <a:bodyPr>
            <a:normAutofit/>
          </a:bodyPr>
          <a:lstStyle/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lt-LT" altLang="lt-LT" sz="2800" dirty="0">
                <a:latin typeface="Antonio Bold" charset="-70"/>
              </a:rPr>
              <a:t>Įšventintieji tarnautojai kojų mazgojimu primena ir patys prisimena Šventimų prasmę – </a:t>
            </a:r>
            <a:r>
              <a:rPr lang="lt-LT" altLang="lt-LT" sz="2800" b="1" dirty="0">
                <a:latin typeface="Antonio Bold" charset="-70"/>
              </a:rPr>
              <a:t>Kristaus pavyzdžiu tarnauti Bažnyčiai ir už jos ribų. </a:t>
            </a:r>
            <a:endParaRPr lang="en-US" altLang="lt-LT" sz="2800" b="1" dirty="0">
              <a:latin typeface="Antonio Bold" charset="-70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lt-LT" altLang="lt-LT" sz="2800" dirty="0">
                <a:latin typeface="Antonio Bold" charset="-70"/>
              </a:rPr>
              <a:t>Tai ir yra autoriteto jėga – persiimti Kristaus jausmais ir veikimo būdu. </a:t>
            </a:r>
            <a:endParaRPr lang="lt-LT" altLang="lt-LT" sz="2800" b="1" dirty="0">
              <a:latin typeface="Antonio Bold" charset="-7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Paveikslėlis, kuriame yra siena, asmuo, vidinis&#10;&#10;Automatiškai sugeneruotas aprašymas">
            <a:extLst>
              <a:ext uri="{FF2B5EF4-FFF2-40B4-BE49-F238E27FC236}">
                <a16:creationId xmlns:a16="http://schemas.microsoft.com/office/drawing/2014/main" id="{18D22834-16D4-4584-8B2F-971E6C4CF1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" r="9091" b="23637"/>
          <a:stretch/>
        </p:blipFill>
        <p:spPr>
          <a:xfrm>
            <a:off x="0" y="-32715"/>
            <a:ext cx="9143980" cy="6857990"/>
          </a:xfrm>
          <a:prstGeom prst="rect">
            <a:avLst/>
          </a:prstGeom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Turinio vietos rezervavimo ženklas 2">
            <a:extLst>
              <a:ext uri="{FF2B5EF4-FFF2-40B4-BE49-F238E27FC236}">
                <a16:creationId xmlns:a16="http://schemas.microsoft.com/office/drawing/2014/main" id="{EE4C9C30-9509-4F18-BFBF-21BA603BC7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5581" y="476672"/>
            <a:ext cx="4965379" cy="5418101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lt-LT" altLang="lt-LT" sz="2400" dirty="0">
                <a:latin typeface="Antonio Bold" charset="-70"/>
              </a:rPr>
              <a:t>Pasivadinęs mokinius į šalį, Jis sakė: „Jūs žinote, kad tautų valdovai engia tautas ir didžiūnai rodo joms savo galią. Tarp jūsų to nebus. </a:t>
            </a:r>
            <a:r>
              <a:rPr lang="lt-LT" altLang="lt-LT" sz="2400" b="1" dirty="0">
                <a:latin typeface="Antonio Bold" charset="-70"/>
              </a:rPr>
              <a:t>Jei kas norėtų tapti didžiausias iš jūsų, tebūnie jūsų tarnas, ir kas panorėtų būti pirmas tarp jūsų, tebūnie jūsų vergas. </a:t>
            </a:r>
            <a:r>
              <a:rPr lang="lt-LT" altLang="lt-LT" sz="2400" dirty="0">
                <a:latin typeface="Antonio Bold" charset="-70"/>
              </a:rPr>
              <a:t>Žmogaus Sūnus irgi atėjo ne kad jam tarnautų, bet pats tarnauti ir savo gyvybės atiduoti kaip išpirkos už daugelį.“ </a:t>
            </a:r>
            <a:endParaRPr lang="en-US" altLang="lt-LT" sz="2400" dirty="0">
              <a:latin typeface="Antonio Bold" charset="-7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lt-LT" altLang="lt-LT" sz="2400" b="1" dirty="0">
                <a:latin typeface="Antonio Bold" charset="-70"/>
              </a:rPr>
              <a:t>Kristaus autoritetas kyla iš Jo gebėjimo patarnauti</a:t>
            </a:r>
            <a:r>
              <a:rPr lang="lt-LT" altLang="lt-LT" sz="2400" dirty="0">
                <a:latin typeface="Antonio Bold" charset="-70"/>
              </a:rPr>
              <a:t>. Būtent tarnavimas yra didžiausias ir subtiliausias menas. </a:t>
            </a:r>
            <a:endParaRPr lang="en-US" altLang="lt-LT" sz="2400" dirty="0">
              <a:latin typeface="Antonio Bold" charset="-7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lt-LT" altLang="lt-LT" sz="2400" dirty="0">
                <a:latin typeface="Antonio Bold" charset="-70"/>
              </a:rPr>
              <a:t>Ne įgimtas, o įgyjamas.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lt-LT" altLang="lt-LT" sz="2400" b="1" dirty="0">
              <a:latin typeface="Antonio Bold" charset="-7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lt-LT" altLang="lt-LT" sz="2400" b="1" dirty="0">
              <a:latin typeface="Antonio Bold" charset="-7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lt-LT" altLang="lt-LT" sz="2400" b="1" dirty="0">
              <a:latin typeface="Antonio Bold" charset="-7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lt-LT" altLang="lt-LT" sz="2400" b="1" dirty="0">
              <a:latin typeface="Antonio Bold" charset="-7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lt-LT" altLang="lt-LT" sz="2400" b="1" dirty="0">
              <a:latin typeface="Antonio Bold" charset="-7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lt-LT" altLang="lt-LT" sz="2400" b="1" dirty="0">
              <a:latin typeface="Antonio Bold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848507559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1649</Words>
  <Application>Microsoft Office PowerPoint</Application>
  <PresentationFormat>On-screen Show (4:3)</PresentationFormat>
  <Paragraphs>157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Antonio Bold</vt:lpstr>
      <vt:lpstr>Arial</vt:lpstr>
      <vt:lpstr>Calibri</vt:lpstr>
      <vt:lpstr>Calibri Light</vt:lpstr>
      <vt:lpstr>YALBs4sJixY 0</vt:lpstr>
      <vt:lpstr>Montserrat Semi-Bold</vt:lpstr>
      <vt:lpstr>Trebuchet MS</vt:lpstr>
      <vt:lpstr>„Office“ tema</vt:lpstr>
      <vt:lpstr>PowerPoint Presentation</vt:lpstr>
      <vt:lpstr>PowerPoint Presentation</vt:lpstr>
      <vt:lpstr>PowerPoint Presentation</vt:lpstr>
      <vt:lpstr>Iš Evangelijos pagal Matą: </vt:lpstr>
      <vt:lpstr>Iš Evangelijos pagal Joną: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Kauno Kurija</dc:creator>
  <cp:lastModifiedBy>Dalė Šmerauskaitė</cp:lastModifiedBy>
  <cp:revision>72</cp:revision>
  <dcterms:created xsi:type="dcterms:W3CDTF">2021-11-09T21:55:59Z</dcterms:created>
  <dcterms:modified xsi:type="dcterms:W3CDTF">2022-04-22T07:21:47Z</dcterms:modified>
</cp:coreProperties>
</file>