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Montserrat SemiBold"/>
      <p:regular r:id="rId32"/>
      <p:bold r:id="rId33"/>
      <p:italic r:id="rId34"/>
      <p:boldItalic r:id="rId35"/>
    </p:embeddedFont>
    <p:embeddedFont>
      <p:font typeface="Antonio"/>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7" roundtripDataSignature="AMtx7mhScULeJTFSLRqrqPQ1DcqjYCRn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SemiBold-bold.fntdata"/><Relationship Id="rId10" Type="http://schemas.openxmlformats.org/officeDocument/2006/relationships/slide" Target="slides/slide5.xml"/><Relationship Id="rId32" Type="http://schemas.openxmlformats.org/officeDocument/2006/relationships/font" Target="fonts/MontserratSemiBold-regular.fntdata"/><Relationship Id="rId13" Type="http://schemas.openxmlformats.org/officeDocument/2006/relationships/slide" Target="slides/slide8.xml"/><Relationship Id="rId35" Type="http://schemas.openxmlformats.org/officeDocument/2006/relationships/font" Target="fonts/MontserratSemiBold-boldItalic.fntdata"/><Relationship Id="rId12" Type="http://schemas.openxmlformats.org/officeDocument/2006/relationships/slide" Target="slides/slide7.xml"/><Relationship Id="rId34" Type="http://schemas.openxmlformats.org/officeDocument/2006/relationships/font" Target="fonts/MontserratSemiBold-italic.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Antoni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8" name="Google Shape;15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 name="Google Shape;16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1" name="Google Shape;201;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9" name="Google Shape;20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5" name="Google Shape;21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1" name="Google Shape;9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0" name="Google Shape;23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6" name="Google Shape;24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5" name="Google Shape;25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2" name="Google Shape;272;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0" name="Google Shape;280;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 name="Google Shape;11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0" name="Google Shape;12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 name="Google Shape;12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4" name="Google Shape;14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0" name="Google Shape;15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turinys" type="obj">
  <p:cSld name="OBJECT">
    <p:spTree>
      <p:nvGrpSpPr>
        <p:cNvPr id="15" name="Shape 15"/>
        <p:cNvGrpSpPr/>
        <p:nvPr/>
      </p:nvGrpSpPr>
      <p:grpSpPr>
        <a:xfrm>
          <a:off x="0" y="0"/>
          <a:ext cx="0" cy="0"/>
          <a:chOff x="0" y="0"/>
          <a:chExt cx="0" cy="0"/>
        </a:xfrm>
      </p:grpSpPr>
      <p:sp>
        <p:nvSpPr>
          <p:cNvPr id="16" name="Google Shape;16;p2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2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vertikalus tekstas"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3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3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us pavadinimas ir tekstas"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38"/>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o skaidrė" type="title">
  <p:cSld name="TITLE">
    <p:spTree>
      <p:nvGrpSpPr>
        <p:cNvPr id="21" name="Shape 21"/>
        <p:cNvGrpSpPr/>
        <p:nvPr/>
      </p:nvGrpSpPr>
      <p:grpSpPr>
        <a:xfrm>
          <a:off x="0" y="0"/>
          <a:ext cx="0" cy="0"/>
          <a:chOff x="0" y="0"/>
          <a:chExt cx="0" cy="0"/>
        </a:xfrm>
      </p:grpSpPr>
      <p:sp>
        <p:nvSpPr>
          <p:cNvPr id="22" name="Google Shape;22;p29"/>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2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 name="Google Shape;24;p2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kcijos antraštė"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3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3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 turiniai"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3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3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yginimas"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3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3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3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3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k pavadinimas"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ščia" type="blank">
  <p:cSld name="BLANK">
    <p:spTree>
      <p:nvGrpSpPr>
        <p:cNvPr id="54" name="Shape 54"/>
        <p:cNvGrpSpPr/>
        <p:nvPr/>
      </p:nvGrpSpPr>
      <p:grpSpPr>
        <a:xfrm>
          <a:off x="0" y="0"/>
          <a:ext cx="0" cy="0"/>
          <a:chOff x="0" y="0"/>
          <a:chExt cx="0" cy="0"/>
        </a:xfrm>
      </p:grpSpPr>
      <p:sp>
        <p:nvSpPr>
          <p:cNvPr id="55" name="Google Shape;55;p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inys ir antraštė"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3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3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eikslėlis ir antraštė"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36"/>
          <p:cNvSpPr/>
          <p:nvPr>
            <p:ph idx="2" type="pic"/>
          </p:nvPr>
        </p:nvSpPr>
        <p:spPr>
          <a:xfrm>
            <a:off x="3887391" y="987426"/>
            <a:ext cx="4629150" cy="4873625"/>
          </a:xfrm>
          <a:prstGeom prst="rect">
            <a:avLst/>
          </a:prstGeom>
          <a:noFill/>
          <a:ln>
            <a:noFill/>
          </a:ln>
        </p:spPr>
      </p:sp>
      <p:sp>
        <p:nvSpPr>
          <p:cNvPr id="68" name="Google Shape;68;p3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1" name="Google Shape;11;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12.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image" Target="../media/image15.png"/><Relationship Id="rId5"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hyperlink" Target="http://www.sinodas.katalikai.l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714500" y="962025"/>
            <a:ext cx="5715000" cy="493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Paveikslėlis, kuriame yra žolė, dangus, laukas, žolėtas&#10;&#10;Automatiškai sugeneruotas aprašymas" id="160" name="Google Shape;160;p10"/>
          <p:cNvPicPr preferRelativeResize="0"/>
          <p:nvPr/>
        </p:nvPicPr>
        <p:blipFill rotWithShape="1">
          <a:blip r:embed="rId3">
            <a:alphaModFix/>
          </a:blip>
          <a:srcRect b="12295" l="34355" r="875" t="411"/>
          <a:stretch/>
        </p:blipFill>
        <p:spPr>
          <a:xfrm>
            <a:off x="0" y="0"/>
            <a:ext cx="9155544" cy="6857999"/>
          </a:xfrm>
          <a:prstGeom prst="rect">
            <a:avLst/>
          </a:prstGeom>
          <a:noFill/>
          <a:ln>
            <a:noFill/>
          </a:ln>
        </p:spPr>
      </p:pic>
      <p:sp>
        <p:nvSpPr>
          <p:cNvPr id="161" name="Google Shape;161;p10"/>
          <p:cNvSpPr txBox="1"/>
          <p:nvPr>
            <p:ph idx="1" type="body"/>
          </p:nvPr>
        </p:nvSpPr>
        <p:spPr>
          <a:xfrm>
            <a:off x="323528" y="0"/>
            <a:ext cx="8712968"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sz="2800">
                <a:latin typeface="Antonio"/>
                <a:ea typeface="Antonio"/>
                <a:cs typeface="Antonio"/>
                <a:sym typeface="Antonio"/>
              </a:rPr>
              <a:t>„Tai įgaliojimas, kuris mus tiesiogiai liečia: aš visuomet esu misija; tu visuomet esi misija; kiekvienas pakrikštytasis ir pakrikštytoji yra misija. Kuris myli, leidžiasi į kelią, yra raginamas išeiti iš savo ribotumo, yra traukiamas ir traukia, dovanoja save kitam ir užmezga gyvybę teikiančius santykius. Nė vienas nėra nenaudingas ar nesvarbus Dievo meilei. Kiekvienas iš mūsų esame misija pasaulyje, nes esame Dievo meilės vaisius.“</a:t>
            </a:r>
            <a:endParaRPr/>
          </a:p>
          <a:p>
            <a:pPr indent="0" lvl="0" marL="0" rtl="0" algn="l">
              <a:lnSpc>
                <a:spcPct val="90000"/>
              </a:lnSpc>
              <a:spcBef>
                <a:spcPts val="750"/>
              </a:spcBef>
              <a:spcAft>
                <a:spcPts val="0"/>
              </a:spcAft>
              <a:buClr>
                <a:schemeClr val="dk1"/>
              </a:buClr>
              <a:buSzPts val="2000"/>
              <a:buNone/>
            </a:pPr>
            <a:r>
              <a:rPr b="1" i="1" lang="en-US" sz="2000">
                <a:latin typeface="Antonio"/>
                <a:ea typeface="Antonio"/>
                <a:cs typeface="Antonio"/>
                <a:sym typeface="Antonio"/>
              </a:rPr>
              <a:t>					(Popiežiaus Pranciškaus žinia 2019 m. </a:t>
            </a:r>
            <a:endParaRPr/>
          </a:p>
          <a:p>
            <a:pPr indent="0" lvl="0" marL="0" rtl="0" algn="l">
              <a:lnSpc>
                <a:spcPct val="90000"/>
              </a:lnSpc>
              <a:spcBef>
                <a:spcPts val="750"/>
              </a:spcBef>
              <a:spcAft>
                <a:spcPts val="0"/>
              </a:spcAft>
              <a:buClr>
                <a:schemeClr val="dk1"/>
              </a:buClr>
              <a:buSzPts val="2000"/>
              <a:buNone/>
            </a:pPr>
            <a:r>
              <a:rPr b="1" i="1" lang="en-US" sz="2000">
                <a:latin typeface="Antonio"/>
                <a:ea typeface="Antonio"/>
                <a:cs typeface="Antonio"/>
                <a:sym typeface="Antonio"/>
              </a:rPr>
              <a:t>					    Pasaulinės misijų dienos proga)</a:t>
            </a:r>
            <a:endParaRPr/>
          </a:p>
          <a:p>
            <a:pPr indent="0" lvl="0" marL="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pic>
        <p:nvPicPr>
          <p:cNvPr descr="Paveikslėlis, kuriame yra akmuo&#10;&#10;Automatiškai sugeneruotas aprašymas" id="166" name="Google Shape;166;p11"/>
          <p:cNvPicPr preferRelativeResize="0"/>
          <p:nvPr/>
        </p:nvPicPr>
        <p:blipFill rotWithShape="1">
          <a:blip r:embed="rId3">
            <a:alphaModFix/>
          </a:blip>
          <a:srcRect b="382" l="0" r="0" t="38366"/>
          <a:stretch/>
        </p:blipFill>
        <p:spPr>
          <a:xfrm>
            <a:off x="20" y="10"/>
            <a:ext cx="9143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67" name="Google Shape;167;p11"/>
          <p:cNvSpPr txBox="1"/>
          <p:nvPr/>
        </p:nvSpPr>
        <p:spPr>
          <a:xfrm>
            <a:off x="683568" y="3752850"/>
            <a:ext cx="8098478" cy="245268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2800">
                <a:solidFill>
                  <a:schemeClr val="dk1"/>
                </a:solidFill>
                <a:latin typeface="Antonio"/>
                <a:ea typeface="Antonio"/>
                <a:cs typeface="Antonio"/>
                <a:sym typeface="Antonio"/>
              </a:rPr>
              <a:t>Kaip įgyvendinsime šiuos keturis tikslus – </a:t>
            </a:r>
            <a:r>
              <a:rPr b="1" lang="en-US" sz="2800">
                <a:solidFill>
                  <a:srgbClr val="666633"/>
                </a:solidFill>
                <a:latin typeface="Antonio"/>
                <a:ea typeface="Antonio"/>
                <a:cs typeface="Antonio"/>
                <a:sym typeface="Antonio"/>
              </a:rPr>
              <a:t>apaštalų tikėjimą, bendrystę, liturgiją ir maldą </a:t>
            </a:r>
            <a:r>
              <a:rPr b="1" lang="en-US" sz="2800">
                <a:solidFill>
                  <a:schemeClr val="dk1"/>
                </a:solidFill>
                <a:latin typeface="Antonio"/>
                <a:ea typeface="Antonio"/>
                <a:cs typeface="Antonio"/>
                <a:sym typeface="Antonio"/>
              </a:rPr>
              <a:t>– apie kuriuos skaitome Apaštalų darbų (2, 42) knygoje ir kurie esmiškai nusako buvimą krikščioniu?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12"/>
          <p:cNvSpPr txBox="1"/>
          <p:nvPr>
            <p:ph idx="1" type="body"/>
          </p:nvPr>
        </p:nvSpPr>
        <p:spPr>
          <a:xfrm>
            <a:off x="3809881" y="980728"/>
            <a:ext cx="4939867" cy="37854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66633"/>
              </a:buClr>
              <a:buSzPts val="3200"/>
              <a:buFont typeface="Arial"/>
              <a:buNone/>
            </a:pPr>
            <a:r>
              <a:rPr b="1" lang="en-US" sz="3200">
                <a:solidFill>
                  <a:srgbClr val="666633"/>
                </a:solidFill>
                <a:latin typeface="Antonio"/>
                <a:ea typeface="Antonio"/>
                <a:cs typeface="Antonio"/>
                <a:sym typeface="Antonio"/>
              </a:rPr>
              <a:t>Būtina išmokti susieti visus keturis aspektus.</a:t>
            </a:r>
            <a:endParaRPr/>
          </a:p>
          <a:p>
            <a:pPr indent="0" lvl="0" marL="0" rtl="0" algn="l">
              <a:lnSpc>
                <a:spcPct val="90000"/>
              </a:lnSpc>
              <a:spcBef>
                <a:spcPts val="750"/>
              </a:spcBef>
              <a:spcAft>
                <a:spcPts val="0"/>
              </a:spcAft>
              <a:buClr>
                <a:schemeClr val="dk1"/>
              </a:buClr>
              <a:buSzPts val="3200"/>
              <a:buFont typeface="Arial"/>
              <a:buNone/>
            </a:pPr>
            <a:r>
              <a:t/>
            </a:r>
            <a:endParaRPr b="1" sz="3200">
              <a:solidFill>
                <a:srgbClr val="666633"/>
              </a:solidFill>
              <a:latin typeface="Antonio"/>
              <a:ea typeface="Antonio"/>
              <a:cs typeface="Antonio"/>
              <a:sym typeface="Antonio"/>
            </a:endParaRPr>
          </a:p>
          <a:p>
            <a:pPr indent="0" lvl="0" marL="0" rtl="0" algn="l">
              <a:lnSpc>
                <a:spcPct val="90000"/>
              </a:lnSpc>
              <a:spcBef>
                <a:spcPts val="750"/>
              </a:spcBef>
              <a:spcAft>
                <a:spcPts val="0"/>
              </a:spcAft>
              <a:buClr>
                <a:srgbClr val="666633"/>
              </a:buClr>
              <a:buSzPts val="3200"/>
              <a:buFont typeface="Arial"/>
              <a:buNone/>
            </a:pPr>
            <a:r>
              <a:rPr b="1" lang="en-US" sz="3200">
                <a:solidFill>
                  <a:srgbClr val="666633"/>
                </a:solidFill>
                <a:latin typeface="Antonio"/>
                <a:ea typeface="Antonio"/>
                <a:cs typeface="Antonio"/>
                <a:sym typeface="Antonio"/>
              </a:rPr>
              <a:t> Kad atliktų savo užduotį, krikščionys visad privalės būti ištikimi tikėjimo žiniai ir moralės principams, bendruomeniniam liturgijos šventimui ir asmeninei kasdienei maldai. </a:t>
            </a:r>
            <a:endParaRPr/>
          </a:p>
        </p:txBody>
      </p:sp>
      <p:pic>
        <p:nvPicPr>
          <p:cNvPr descr="Paveikslėlis, kuriame yra vidinis, mediena&#10;&#10;Automatiškai sugeneruotas aprašymas" id="174" name="Google Shape;174;p12"/>
          <p:cNvPicPr preferRelativeResize="0"/>
          <p:nvPr/>
        </p:nvPicPr>
        <p:blipFill rotWithShape="1">
          <a:blip r:embed="rId3">
            <a:alphaModFix/>
          </a:blip>
          <a:srcRect b="0" l="9875" r="0" t="0"/>
          <a:stretch/>
        </p:blipFill>
        <p:spPr>
          <a:xfrm>
            <a:off x="20" y="10"/>
            <a:ext cx="3476673" cy="6857990"/>
          </a:xfrm>
          <a:prstGeom prst="rect">
            <a:avLst/>
          </a:prstGeom>
          <a:noFill/>
          <a:ln>
            <a:noFill/>
          </a:ln>
        </p:spPr>
      </p:pic>
      <p:cxnSp>
        <p:nvCxnSpPr>
          <p:cNvPr id="175" name="Google Shape;175;p12"/>
          <p:cNvCxnSpPr/>
          <p:nvPr/>
        </p:nvCxnSpPr>
        <p:spPr>
          <a:xfrm>
            <a:off x="3810700" y="2115117"/>
            <a:ext cx="4732020" cy="0"/>
          </a:xfrm>
          <a:prstGeom prst="straightConnector1">
            <a:avLst/>
          </a:prstGeom>
          <a:noFill/>
          <a:ln cap="flat" cmpd="sng" w="19050">
            <a:solidFill>
              <a:srgbClr val="A49D62"/>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13"/>
          <p:cNvSpPr/>
          <p:nvPr/>
        </p:nvSpPr>
        <p:spPr>
          <a:xfrm>
            <a:off x="0" y="0"/>
            <a:ext cx="91417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aveikslėlis, kuriame yra laukas, akmuo&#10;&#10;Automatiškai sugeneruotas aprašymas" id="181" name="Google Shape;181;p13"/>
          <p:cNvPicPr preferRelativeResize="0"/>
          <p:nvPr/>
        </p:nvPicPr>
        <p:blipFill rotWithShape="1">
          <a:blip r:embed="rId3">
            <a:alphaModFix/>
          </a:blip>
          <a:srcRect b="0" l="9940" r="10749" t="0"/>
          <a:stretch/>
        </p:blipFill>
        <p:spPr>
          <a:xfrm>
            <a:off x="20" y="10"/>
            <a:ext cx="7252212" cy="6857990"/>
          </a:xfrm>
          <a:prstGeom prst="rect">
            <a:avLst/>
          </a:prstGeom>
          <a:noFill/>
          <a:ln>
            <a:noFill/>
          </a:ln>
        </p:spPr>
      </p:pic>
      <p:sp>
        <p:nvSpPr>
          <p:cNvPr id="182" name="Google Shape;182;p13"/>
          <p:cNvSpPr/>
          <p:nvPr/>
        </p:nvSpPr>
        <p:spPr>
          <a:xfrm flipH="1">
            <a:off x="3843764" y="0"/>
            <a:ext cx="530023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3"/>
          <p:cNvSpPr txBox="1"/>
          <p:nvPr>
            <p:ph idx="1" type="body"/>
          </p:nvPr>
        </p:nvSpPr>
        <p:spPr>
          <a:xfrm>
            <a:off x="5786490" y="260648"/>
            <a:ext cx="3105989" cy="3742762"/>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666633"/>
              </a:buClr>
              <a:buSzPts val="2800"/>
              <a:buFont typeface="Arial"/>
              <a:buNone/>
            </a:pPr>
            <a:r>
              <a:rPr b="1" lang="en-US" sz="2800">
                <a:solidFill>
                  <a:srgbClr val="666633"/>
                </a:solidFill>
                <a:latin typeface="Antonio"/>
                <a:ea typeface="Antonio"/>
                <a:cs typeface="Antonio"/>
                <a:sym typeface="Antonio"/>
              </a:rPr>
              <a:t>Būti pakrikštytam – tai būti panardintam į Kristaus gyvenimą.</a:t>
            </a:r>
            <a:endParaRPr/>
          </a:p>
          <a:p>
            <a:pPr indent="0" lvl="0" marL="0" rtl="0" algn="r">
              <a:lnSpc>
                <a:spcPct val="90000"/>
              </a:lnSpc>
              <a:spcBef>
                <a:spcPts val="750"/>
              </a:spcBef>
              <a:spcAft>
                <a:spcPts val="0"/>
              </a:spcAft>
              <a:buClr>
                <a:schemeClr val="dk1"/>
              </a:buClr>
              <a:buSzPts val="2800"/>
              <a:buFont typeface="Arial"/>
              <a:buNone/>
            </a:pPr>
            <a:r>
              <a:t/>
            </a:r>
            <a:endParaRPr b="1" sz="2800">
              <a:solidFill>
                <a:srgbClr val="666633"/>
              </a:solidFill>
              <a:latin typeface="Antonio"/>
              <a:ea typeface="Antonio"/>
              <a:cs typeface="Antonio"/>
              <a:sym typeface="Antonio"/>
            </a:endParaRPr>
          </a:p>
          <a:p>
            <a:pPr indent="0" lvl="0" marL="0" rtl="0" algn="r">
              <a:lnSpc>
                <a:spcPct val="90000"/>
              </a:lnSpc>
              <a:spcBef>
                <a:spcPts val="750"/>
              </a:spcBef>
              <a:spcAft>
                <a:spcPts val="0"/>
              </a:spcAft>
              <a:buClr>
                <a:srgbClr val="666633"/>
              </a:buClr>
              <a:buSzPts val="2800"/>
              <a:buFont typeface="Arial"/>
              <a:buNone/>
            </a:pPr>
            <a:r>
              <a:rPr b="1" lang="en-US" sz="2800">
                <a:solidFill>
                  <a:srgbClr val="666633"/>
                </a:solidFill>
                <a:latin typeface="Antonio"/>
                <a:ea typeface="Antonio"/>
                <a:cs typeface="Antonio"/>
                <a:sym typeface="Antonio"/>
              </a:rPr>
              <a:t> Kai esame krikštijami Trejybės vardu, būname panardiname į vandenį. Tai reiškia, kad Krikštu esame panardinti į Jo reikalą, į Jo uždavinį, į Jo misiją. </a:t>
            </a:r>
            <a:endParaRPr b="1" i="1" sz="2800">
              <a:solidFill>
                <a:srgbClr val="666633"/>
              </a:solidFill>
              <a:latin typeface="Antonio"/>
              <a:ea typeface="Antonio"/>
              <a:cs typeface="Antonio"/>
              <a:sym typeface="Antoni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14"/>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4"/>
          <p:cNvSpPr/>
          <p:nvPr/>
        </p:nvSpPr>
        <p:spPr>
          <a:xfrm>
            <a:off x="0" y="0"/>
            <a:ext cx="6561161" cy="6857999"/>
          </a:xfrm>
          <a:custGeom>
            <a:rect b="b" l="l" r="r" t="t"/>
            <a:pathLst>
              <a:path extrusionOk="0" h="6857999" w="9024730">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txBox="1"/>
          <p:nvPr>
            <p:ph idx="1" type="body"/>
          </p:nvPr>
        </p:nvSpPr>
        <p:spPr>
          <a:xfrm>
            <a:off x="251521" y="692696"/>
            <a:ext cx="5531718" cy="604867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Font typeface="Arial"/>
              <a:buNone/>
            </a:pPr>
            <a:r>
              <a:rPr b="1" lang="en-US" sz="2800">
                <a:latin typeface="Antonio"/>
                <a:ea typeface="Antonio"/>
                <a:cs typeface="Antonio"/>
                <a:sym typeface="Antonio"/>
              </a:rPr>
              <a:t>„Taigi Kristaus gyvenimo tikslas turi tapti ir mano tikslu, (...) ir tie įrankiai ir priemonės, kurias Kristus vartojo, turi būti ir mano įrankiais ir priemonėmis. </a:t>
            </a:r>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rPr b="1" lang="en-US" sz="2800">
                <a:latin typeface="Antonio"/>
                <a:ea typeface="Antonio"/>
                <a:cs typeface="Antonio"/>
                <a:sym typeface="Antonio"/>
              </a:rPr>
              <a:t>Ko Kristus troško? Įvykdyti Dievo karaliją čia ant žemės, t. y. mūsų Bažnyčią. </a:t>
            </a:r>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rPr b="1" lang="en-US" sz="2800">
                <a:latin typeface="Antonio"/>
                <a:ea typeface="Antonio"/>
                <a:cs typeface="Antonio"/>
                <a:sym typeface="Antonio"/>
              </a:rPr>
              <a:t>Kokiu keliu prie to ėjo? Visiško savęs išsižadėjimo, darbų, vargų, pažeminimų, persekiojimų, kentėjimų; ėjo tol, kol padėjo savo galvą prie kryžiaus prikaltas“, – </a:t>
            </a:r>
            <a:endParaRPr/>
          </a:p>
          <a:p>
            <a:pPr indent="0" lvl="0" marL="0" rtl="0" algn="l">
              <a:lnSpc>
                <a:spcPct val="90000"/>
              </a:lnSpc>
              <a:spcBef>
                <a:spcPts val="750"/>
              </a:spcBef>
              <a:spcAft>
                <a:spcPts val="0"/>
              </a:spcAft>
              <a:buClr>
                <a:schemeClr val="dk1"/>
              </a:buClr>
              <a:buSzPts val="1800"/>
              <a:buFont typeface="Arial"/>
              <a:buNone/>
            </a:pPr>
            <a:r>
              <a:rPr b="1" i="1" lang="en-US" sz="1800">
                <a:latin typeface="Antonio"/>
                <a:ea typeface="Antonio"/>
                <a:cs typeface="Antonio"/>
                <a:sym typeface="Antonio"/>
              </a:rPr>
              <a:t>rašė palaimintasis Jurgis Matulaitis (Užrašai, 15. X. 1910). </a:t>
            </a:r>
            <a:endParaRPr/>
          </a:p>
          <a:p>
            <a:pPr indent="0" lvl="0" marL="0" rtl="0" algn="l">
              <a:lnSpc>
                <a:spcPct val="90000"/>
              </a:lnSpc>
              <a:spcBef>
                <a:spcPts val="750"/>
              </a:spcBef>
              <a:spcAft>
                <a:spcPts val="0"/>
              </a:spcAft>
              <a:buClr>
                <a:schemeClr val="dk1"/>
              </a:buClr>
              <a:buSzPts val="1700"/>
              <a:buFont typeface="Arial"/>
              <a:buNone/>
            </a:pPr>
            <a:r>
              <a:t/>
            </a:r>
            <a:endParaRPr b="1" sz="1700">
              <a:latin typeface="Antonio"/>
              <a:ea typeface="Antonio"/>
              <a:cs typeface="Antonio"/>
              <a:sym typeface="Antonio"/>
            </a:endParaRPr>
          </a:p>
          <a:p>
            <a:pPr indent="0" lvl="0" marL="0" rtl="0" algn="l">
              <a:lnSpc>
                <a:spcPct val="90000"/>
              </a:lnSpc>
              <a:spcBef>
                <a:spcPts val="750"/>
              </a:spcBef>
              <a:spcAft>
                <a:spcPts val="0"/>
              </a:spcAft>
              <a:buClr>
                <a:schemeClr val="dk1"/>
              </a:buClr>
              <a:buSzPts val="1700"/>
              <a:buFont typeface="Arial"/>
              <a:buNone/>
            </a:pPr>
            <a:r>
              <a:t/>
            </a:r>
            <a:endParaRPr b="1" sz="1700">
              <a:latin typeface="Antonio"/>
              <a:ea typeface="Antonio"/>
              <a:cs typeface="Antonio"/>
              <a:sym typeface="Antonio"/>
            </a:endParaRPr>
          </a:p>
        </p:txBody>
      </p:sp>
      <p:pic>
        <p:nvPicPr>
          <p:cNvPr id="191" name="Google Shape;191;p14"/>
          <p:cNvPicPr preferRelativeResize="0"/>
          <p:nvPr/>
        </p:nvPicPr>
        <p:blipFill rotWithShape="1">
          <a:blip r:embed="rId3">
            <a:alphaModFix/>
          </a:blip>
          <a:srcRect b="0" l="18590" r="2080" t="0"/>
          <a:stretch/>
        </p:blipFill>
        <p:spPr>
          <a:xfrm>
            <a:off x="6596985" y="989840"/>
            <a:ext cx="2180230" cy="4907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15"/>
          <p:cNvSpPr txBox="1"/>
          <p:nvPr>
            <p:ph idx="1" type="body"/>
          </p:nvPr>
        </p:nvSpPr>
        <p:spPr>
          <a:xfrm>
            <a:off x="3810700" y="836712"/>
            <a:ext cx="5168407" cy="5256584"/>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rgbClr val="666633"/>
              </a:buClr>
              <a:buSzPct val="100000"/>
              <a:buNone/>
            </a:pPr>
            <a:r>
              <a:rPr b="1" lang="en-US" sz="4000">
                <a:solidFill>
                  <a:srgbClr val="666633"/>
                </a:solidFill>
                <a:latin typeface="Antonio"/>
                <a:ea typeface="Antonio"/>
                <a:cs typeface="Antonio"/>
                <a:sym typeface="Antonio"/>
              </a:rPr>
              <a:t>O apie veikimo principus užrašė šitaip: </a:t>
            </a:r>
            <a:endParaRPr b="1" sz="4000">
              <a:solidFill>
                <a:srgbClr val="666633"/>
              </a:solidFill>
              <a:latin typeface="Antonio"/>
              <a:ea typeface="Antonio"/>
              <a:cs typeface="Antonio"/>
              <a:sym typeface="Antonio"/>
            </a:endParaRPr>
          </a:p>
          <a:p>
            <a:pPr indent="0" lvl="0" marL="0" rtl="0" algn="l">
              <a:lnSpc>
                <a:spcPct val="120000"/>
              </a:lnSpc>
              <a:spcBef>
                <a:spcPts val="750"/>
              </a:spcBef>
              <a:spcAft>
                <a:spcPts val="0"/>
              </a:spcAft>
              <a:buClr>
                <a:schemeClr val="dk1"/>
              </a:buClr>
              <a:buSzPct val="100000"/>
              <a:buNone/>
            </a:pPr>
            <a:r>
              <a:t/>
            </a:r>
            <a:endParaRPr b="1" sz="4000">
              <a:solidFill>
                <a:srgbClr val="666633"/>
              </a:solidFill>
              <a:latin typeface="Antonio"/>
              <a:ea typeface="Antonio"/>
              <a:cs typeface="Antonio"/>
              <a:sym typeface="Antonio"/>
            </a:endParaRPr>
          </a:p>
          <a:p>
            <a:pPr indent="0" lvl="0" marL="0" rtl="0" algn="l">
              <a:lnSpc>
                <a:spcPct val="120000"/>
              </a:lnSpc>
              <a:spcBef>
                <a:spcPts val="750"/>
              </a:spcBef>
              <a:spcAft>
                <a:spcPts val="0"/>
              </a:spcAft>
              <a:buClr>
                <a:srgbClr val="666633"/>
              </a:buClr>
              <a:buSzPct val="100000"/>
              <a:buNone/>
            </a:pPr>
            <a:r>
              <a:rPr b="1" lang="en-US" sz="4000">
                <a:solidFill>
                  <a:srgbClr val="666633"/>
                </a:solidFill>
                <a:latin typeface="Antonio"/>
                <a:ea typeface="Antonio"/>
                <a:cs typeface="Antonio"/>
                <a:sym typeface="Antonio"/>
              </a:rPr>
              <a:t>„Bažnyčioje nepakanka paprastų samdinių, darbininkų, reikia tikrų apaštalų, kurie eitų ten, kur didžiausia bedievystė, ištvirkavimas, tikėjimo atšalimas, kad visur įlįstų, įsibrautų, jei kur išvaro pro vienas duris, grįžtų pro kitas.“</a:t>
            </a:r>
            <a:endParaRPr b="1" sz="4000">
              <a:solidFill>
                <a:srgbClr val="666633"/>
              </a:solidFill>
              <a:latin typeface="Antonio"/>
              <a:ea typeface="Antonio"/>
              <a:cs typeface="Antonio"/>
              <a:sym typeface="Antonio"/>
            </a:endParaRPr>
          </a:p>
          <a:p>
            <a:pPr indent="0" lvl="0" marL="0" rtl="0" algn="l">
              <a:lnSpc>
                <a:spcPct val="90000"/>
              </a:lnSpc>
              <a:spcBef>
                <a:spcPts val="750"/>
              </a:spcBef>
              <a:spcAft>
                <a:spcPts val="0"/>
              </a:spcAft>
              <a:buClr>
                <a:srgbClr val="666633"/>
              </a:buClr>
              <a:buSzPct val="100000"/>
              <a:buNone/>
            </a:pPr>
            <a:r>
              <a:rPr b="1" i="1" lang="en-US" sz="1900">
                <a:solidFill>
                  <a:srgbClr val="666633"/>
                </a:solidFill>
                <a:latin typeface="Antonio"/>
                <a:ea typeface="Antonio"/>
                <a:cs typeface="Antonio"/>
                <a:sym typeface="Antonio"/>
              </a:rPr>
              <a:t>(palaimintasis Jurgis Matulaitis, Užrašai, 15. X. 1910) </a:t>
            </a:r>
            <a:endParaRPr/>
          </a:p>
          <a:p>
            <a:pPr indent="-95885" lvl="0" marL="171450" rtl="0" algn="l">
              <a:lnSpc>
                <a:spcPct val="90000"/>
              </a:lnSpc>
              <a:spcBef>
                <a:spcPts val="750"/>
              </a:spcBef>
              <a:spcAft>
                <a:spcPts val="0"/>
              </a:spcAft>
              <a:buClr>
                <a:schemeClr val="dk1"/>
              </a:buClr>
              <a:buSzPct val="100000"/>
              <a:buNone/>
            </a:pPr>
            <a:r>
              <a:t/>
            </a:r>
            <a:endParaRPr sz="1700"/>
          </a:p>
        </p:txBody>
      </p:sp>
      <p:pic>
        <p:nvPicPr>
          <p:cNvPr id="197" name="Google Shape;197;p15"/>
          <p:cNvPicPr preferRelativeResize="0"/>
          <p:nvPr/>
        </p:nvPicPr>
        <p:blipFill rotWithShape="1">
          <a:blip r:embed="rId3">
            <a:alphaModFix/>
          </a:blip>
          <a:srcRect b="12277" l="0" r="2" t="16711"/>
          <a:stretch/>
        </p:blipFill>
        <p:spPr>
          <a:xfrm>
            <a:off x="20" y="10"/>
            <a:ext cx="3476673" cy="6857990"/>
          </a:xfrm>
          <a:prstGeom prst="rect">
            <a:avLst/>
          </a:prstGeom>
          <a:noFill/>
          <a:ln>
            <a:noFill/>
          </a:ln>
        </p:spPr>
      </p:pic>
      <p:cxnSp>
        <p:nvCxnSpPr>
          <p:cNvPr id="198" name="Google Shape;198;p15"/>
          <p:cNvCxnSpPr/>
          <p:nvPr/>
        </p:nvCxnSpPr>
        <p:spPr>
          <a:xfrm>
            <a:off x="3810700" y="2115117"/>
            <a:ext cx="4732020" cy="0"/>
          </a:xfrm>
          <a:prstGeom prst="straightConnector1">
            <a:avLst/>
          </a:prstGeom>
          <a:noFill/>
          <a:ln cap="flat" cmpd="sng" w="19050">
            <a:solidFill>
              <a:srgbClr val="B4AC59"/>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6"/>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6"/>
          <p:cNvSpPr/>
          <p:nvPr/>
        </p:nvSpPr>
        <p:spPr>
          <a:xfrm>
            <a:off x="0" y="0"/>
            <a:ext cx="6768547" cy="6857999"/>
          </a:xfrm>
          <a:prstGeom prst="rect">
            <a:avLst/>
          </a:pr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aveikslėlis, kuriame yra pastatas, laukas, akmuo, namas&#10;&#10;Automatiškai sugeneruotas aprašymas" id="205" name="Google Shape;205;p16"/>
          <p:cNvPicPr preferRelativeResize="0"/>
          <p:nvPr/>
        </p:nvPicPr>
        <p:blipFill rotWithShape="1">
          <a:blip r:embed="rId3">
            <a:alphaModFix/>
          </a:blip>
          <a:srcRect b="0" l="9431" r="8082" t="0"/>
          <a:stretch/>
        </p:blipFill>
        <p:spPr>
          <a:xfrm>
            <a:off x="5976166" y="10"/>
            <a:ext cx="3167834" cy="6857990"/>
          </a:xfrm>
          <a:custGeom>
            <a:rect b="b" l="l" r="r" t="t"/>
            <a:pathLst>
              <a:path extrusionOk="0" h="6865951" w="4223778">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ln>
            <a:noFill/>
          </a:ln>
        </p:spPr>
      </p:pic>
      <p:sp>
        <p:nvSpPr>
          <p:cNvPr id="206" name="Google Shape;206;p16"/>
          <p:cNvSpPr txBox="1"/>
          <p:nvPr>
            <p:ph idx="1" type="body"/>
          </p:nvPr>
        </p:nvSpPr>
        <p:spPr>
          <a:xfrm>
            <a:off x="544502" y="404664"/>
            <a:ext cx="4887162" cy="390858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n-US" sz="3200">
                <a:latin typeface="Antonio"/>
                <a:ea typeface="Antonio"/>
                <a:cs typeface="Antonio"/>
                <a:sym typeface="Antonio"/>
              </a:rPr>
              <a:t>Kaip pakviesti šitaip bendradarbiauti? </a:t>
            </a:r>
            <a:endParaRPr/>
          </a:p>
          <a:p>
            <a:pPr indent="0" lvl="0" marL="0" rtl="0" algn="l">
              <a:lnSpc>
                <a:spcPct val="90000"/>
              </a:lnSpc>
              <a:spcBef>
                <a:spcPts val="750"/>
              </a:spcBef>
              <a:spcAft>
                <a:spcPts val="0"/>
              </a:spcAft>
              <a:buClr>
                <a:schemeClr val="dk1"/>
              </a:buClr>
              <a:buSzPts val="3200"/>
              <a:buFont typeface="Arial"/>
              <a:buNone/>
            </a:pPr>
            <a:r>
              <a:rPr b="1" lang="en-US" sz="3200">
                <a:latin typeface="Antonio"/>
                <a:ea typeface="Antonio"/>
                <a:cs typeface="Antonio"/>
                <a:sym typeface="Antonio"/>
              </a:rPr>
              <a:t>Popiežius Pranciškus siūlo: atsisakykime teorinio, nuo asmens problemų atsieto tikėjimo skelbimo ir pradėkime aktyviai klausytis šeimų. </a:t>
            </a:r>
            <a:endParaRPr/>
          </a:p>
          <a:p>
            <a:pPr indent="0" lvl="0" marL="0" rtl="0" algn="l">
              <a:lnSpc>
                <a:spcPct val="90000"/>
              </a:lnSpc>
              <a:spcBef>
                <a:spcPts val="750"/>
              </a:spcBef>
              <a:spcAft>
                <a:spcPts val="0"/>
              </a:spcAft>
              <a:buClr>
                <a:schemeClr val="dk1"/>
              </a:buClr>
              <a:buSzPts val="3200"/>
              <a:buFont typeface="Arial"/>
              <a:buNone/>
            </a:pPr>
            <a:r>
              <a:rPr b="1" lang="en-US" sz="3200">
                <a:latin typeface="Antonio"/>
                <a:ea typeface="Antonio"/>
                <a:cs typeface="Antonio"/>
                <a:sym typeface="Antonio"/>
              </a:rPr>
              <a:t>O tada įtraukime į sielovadą – juk kiekvienas pakrikštytasis turi pareigą evangelizuoti! </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Paveikslėlis, kuriame yra laukas, paplūdimys, krantas, smėlėtas&#10;&#10;Automatiškai sugeneruotas aprašymas" id="211" name="Google Shape;211;p17"/>
          <p:cNvPicPr preferRelativeResize="0"/>
          <p:nvPr/>
        </p:nvPicPr>
        <p:blipFill rotWithShape="1">
          <a:blip r:embed="rId3">
            <a:alphaModFix/>
          </a:blip>
          <a:srcRect b="0" l="0" r="0" t="0"/>
          <a:stretch/>
        </p:blipFill>
        <p:spPr>
          <a:xfrm>
            <a:off x="0" y="950"/>
            <a:ext cx="9144000" cy="6856100"/>
          </a:xfrm>
          <a:prstGeom prst="rect">
            <a:avLst/>
          </a:prstGeom>
          <a:noFill/>
          <a:ln>
            <a:noFill/>
          </a:ln>
        </p:spPr>
      </p:pic>
      <p:sp>
        <p:nvSpPr>
          <p:cNvPr id="212" name="Google Shape;212;p17"/>
          <p:cNvSpPr txBox="1"/>
          <p:nvPr>
            <p:ph idx="1" type="body"/>
          </p:nvPr>
        </p:nvSpPr>
        <p:spPr>
          <a:xfrm>
            <a:off x="224590" y="260648"/>
            <a:ext cx="8739898"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b="1" lang="en-US" sz="2800">
                <a:latin typeface="Antonio"/>
                <a:ea typeface="Antonio"/>
                <a:cs typeface="Antonio"/>
                <a:sym typeface="Antonio"/>
              </a:rPr>
              <a:t>Išklausydami, įsiklausydami galėtume tikėtis pasitelkti daugiau Bažnyčios misijos bendradarbių. </a:t>
            </a:r>
            <a:endParaRPr/>
          </a:p>
          <a:p>
            <a:pPr indent="0" lvl="0" marL="0" rtl="0" algn="l">
              <a:lnSpc>
                <a:spcPct val="90000"/>
              </a:lnSpc>
              <a:spcBef>
                <a:spcPts val="750"/>
              </a:spcBef>
              <a:spcAft>
                <a:spcPts val="0"/>
              </a:spcAft>
              <a:buClr>
                <a:schemeClr val="dk1"/>
              </a:buClr>
              <a:buSzPts val="2800"/>
              <a:buFont typeface="Arial"/>
              <a:buNone/>
            </a:pPr>
            <a:r>
              <a:rPr b="1" lang="en-US" sz="2800">
                <a:latin typeface="Antonio"/>
                <a:ea typeface="Antonio"/>
                <a:cs typeface="Antonio"/>
                <a:sym typeface="Antonio"/>
              </a:rPr>
              <a:t>„Tam tikslui turėtume pasinaudoti visokiomis, žinoma, padoriomis priemonėmis: ir paprastų kunigų, ir, kur geriau išeina, – vienuolių, kur tai patogiau yra, – pasauliškių rūbais ir amatais, ir darbais, ir mokslu, ir turtais, ir savo krauju, ir viskuo. (...) Jie galėtų ten įnešti Kristų, kur mes, kunigai, net nė prieiti negalime“ (</a:t>
            </a:r>
            <a:r>
              <a:rPr b="1" i="1" lang="en-US" sz="2800">
                <a:latin typeface="Antonio"/>
                <a:ea typeface="Antonio"/>
                <a:cs typeface="Antonio"/>
                <a:sym typeface="Antonio"/>
              </a:rPr>
              <a:t>Užrašai, </a:t>
            </a:r>
            <a:r>
              <a:rPr b="1" lang="en-US" sz="2800">
                <a:latin typeface="Antonio"/>
                <a:ea typeface="Antonio"/>
                <a:cs typeface="Antonio"/>
                <a:sym typeface="Antonio"/>
              </a:rPr>
              <a:t>27. X. 1910).</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18"/>
          <p:cNvPicPr preferRelativeResize="0"/>
          <p:nvPr/>
        </p:nvPicPr>
        <p:blipFill rotWithShape="1">
          <a:blip r:embed="rId3">
            <a:alphaModFix/>
          </a:blip>
          <a:srcRect b="0" l="0" r="0" t="0"/>
          <a:stretch/>
        </p:blipFill>
        <p:spPr>
          <a:xfrm>
            <a:off x="0" y="0"/>
            <a:ext cx="9144000" cy="1916832"/>
          </a:xfrm>
          <a:prstGeom prst="rect">
            <a:avLst/>
          </a:prstGeom>
          <a:noFill/>
          <a:ln>
            <a:noFill/>
          </a:ln>
        </p:spPr>
      </p:pic>
      <p:sp>
        <p:nvSpPr>
          <p:cNvPr id="218" name="Google Shape;218;p18"/>
          <p:cNvSpPr txBox="1"/>
          <p:nvPr>
            <p:ph idx="1" type="subTitle"/>
          </p:nvPr>
        </p:nvSpPr>
        <p:spPr>
          <a:xfrm>
            <a:off x="214312" y="1773238"/>
            <a:ext cx="8461375" cy="2592387"/>
          </a:xfrm>
          <a:prstGeom prst="rect">
            <a:avLst/>
          </a:prstGeom>
          <a:noFill/>
          <a:ln>
            <a:noFill/>
          </a:ln>
        </p:spPr>
        <p:txBody>
          <a:bodyPr anchorCtr="0" anchor="t" bIns="45700" lIns="91425" spcFirstLastPara="1" rIns="91425" wrap="square" tIns="45700">
            <a:normAutofit fontScale="25000" lnSpcReduction="20000"/>
          </a:bodyPr>
          <a:lstStyle/>
          <a:p>
            <a:pPr indent="-514350" lvl="0" marL="514350" rtl="0" algn="l">
              <a:lnSpc>
                <a:spcPct val="120000"/>
              </a:lnSpc>
              <a:spcBef>
                <a:spcPts val="0"/>
              </a:spcBef>
              <a:spcAft>
                <a:spcPts val="0"/>
              </a:spcAft>
              <a:buClr>
                <a:srgbClr val="666633"/>
              </a:buClr>
              <a:buSzPct val="100000"/>
              <a:buFont typeface="Calibri"/>
              <a:buAutoNum type="arabicPeriod"/>
            </a:pPr>
            <a:r>
              <a:rPr b="1" lang="en-US" sz="11200">
                <a:solidFill>
                  <a:srgbClr val="666633"/>
                </a:solidFill>
              </a:rPr>
              <a:t>Kaip aš esu pakviestas prisidėti prie Bažnyčios misijos per konkrečios parapijos ar bendruomenės misiją? Kas man trukdo veikliai misionieriauti?</a:t>
            </a:r>
            <a:endParaRPr/>
          </a:p>
          <a:p>
            <a:pPr indent="-514350" lvl="0" marL="514350" rtl="0" algn="l">
              <a:lnSpc>
                <a:spcPct val="120000"/>
              </a:lnSpc>
              <a:spcBef>
                <a:spcPts val="750"/>
              </a:spcBef>
              <a:spcAft>
                <a:spcPts val="0"/>
              </a:spcAft>
              <a:buClr>
                <a:srgbClr val="666633"/>
              </a:buClr>
              <a:buSzPct val="100000"/>
              <a:buFont typeface="Calibri"/>
              <a:buAutoNum type="arabicPeriod"/>
            </a:pPr>
            <a:r>
              <a:rPr b="1" lang="en-US" sz="11200">
                <a:solidFill>
                  <a:srgbClr val="666633"/>
                </a:solidFill>
              </a:rPr>
              <a:t>Kokias misijos sritis esame apleidę savo parapijoje, bendruomenėje? Į kokią misiją mus, mane Viešpats kviečia šiame laike? </a:t>
            </a:r>
            <a:endParaRPr/>
          </a:p>
          <a:p>
            <a:pPr indent="-514350" lvl="0" marL="514350" rtl="0" algn="l">
              <a:lnSpc>
                <a:spcPct val="120000"/>
              </a:lnSpc>
              <a:spcBef>
                <a:spcPts val="750"/>
              </a:spcBef>
              <a:spcAft>
                <a:spcPts val="0"/>
              </a:spcAft>
              <a:buClr>
                <a:srgbClr val="666633"/>
              </a:buClr>
              <a:buSzPct val="100000"/>
              <a:buFont typeface="Calibri"/>
              <a:buAutoNum type="arabicPeriod"/>
            </a:pPr>
            <a:r>
              <a:rPr b="1" lang="en-US" sz="11200">
                <a:solidFill>
                  <a:srgbClr val="666633"/>
                </a:solidFill>
              </a:rPr>
              <a:t>Kokiu būdu galime prisiimti atsakomybę už savo parapijos gyvybingumą? Kaip atgaivinti suvokimą, kad parapija yra mūsų visų atsakomybė?</a:t>
            </a:r>
            <a:endParaRPr/>
          </a:p>
          <a:p>
            <a:pPr indent="0" lvl="0" marL="0" rtl="0" algn="l">
              <a:lnSpc>
                <a:spcPct val="120000"/>
              </a:lnSpc>
              <a:spcBef>
                <a:spcPts val="750"/>
              </a:spcBef>
              <a:spcAft>
                <a:spcPts val="0"/>
              </a:spcAft>
              <a:buClr>
                <a:srgbClr val="666633"/>
              </a:buClr>
              <a:buSzPct val="100000"/>
              <a:buNone/>
            </a:pPr>
            <a:r>
              <a:rPr b="1" i="1" lang="en-US" sz="6400">
                <a:solidFill>
                  <a:srgbClr val="666633"/>
                </a:solidFill>
                <a:latin typeface="Antonio"/>
                <a:ea typeface="Antonio"/>
                <a:cs typeface="Antonio"/>
                <a:sym typeface="Antonio"/>
              </a:rPr>
              <a:t>*jei sunkiau matosi – tolesnėse skaidrėse pateikti klausimai po vieną lape. </a:t>
            </a:r>
            <a:endParaRPr/>
          </a:p>
          <a:p>
            <a:pPr indent="0" lvl="0" marL="0" rtl="0" algn="l">
              <a:lnSpc>
                <a:spcPct val="120000"/>
              </a:lnSpc>
              <a:spcBef>
                <a:spcPts val="750"/>
              </a:spcBef>
              <a:spcAft>
                <a:spcPts val="0"/>
              </a:spcAft>
              <a:buClr>
                <a:srgbClr val="666633"/>
              </a:buClr>
              <a:buSzPct val="100000"/>
              <a:buNone/>
            </a:pPr>
            <a:r>
              <a:rPr b="1" i="1" lang="en-US" sz="6400">
                <a:solidFill>
                  <a:srgbClr val="666633"/>
                </a:solidFill>
                <a:latin typeface="Antonio"/>
                <a:ea typeface="Antonio"/>
                <a:cs typeface="Antonio"/>
                <a:sym typeface="Antonio"/>
              </a:rPr>
              <a:t>Jei naudojat šią skaidrę,  19–21 skaidres prašome praleisti.</a:t>
            </a:r>
            <a:endParaRPr/>
          </a:p>
          <a:p>
            <a:pPr indent="-485775" lvl="0" marL="514350" rtl="0" algn="ctr">
              <a:lnSpc>
                <a:spcPct val="120000"/>
              </a:lnSpc>
              <a:spcBef>
                <a:spcPts val="750"/>
              </a:spcBef>
              <a:spcAft>
                <a:spcPts val="0"/>
              </a:spcAft>
              <a:buClr>
                <a:schemeClr val="dk1"/>
              </a:buClr>
              <a:buSzPct val="100000"/>
              <a:buFont typeface="Calibri"/>
              <a:buNone/>
            </a:pPr>
            <a:r>
              <a:t/>
            </a:r>
            <a:endParaRPr>
              <a:solidFill>
                <a:srgbClr val="385623"/>
              </a:solidFill>
            </a:endParaRPr>
          </a:p>
          <a:p>
            <a:pPr indent="-485775" lvl="0" marL="514350" rtl="0" algn="ctr">
              <a:lnSpc>
                <a:spcPct val="120000"/>
              </a:lnSpc>
              <a:spcBef>
                <a:spcPts val="750"/>
              </a:spcBef>
              <a:spcAft>
                <a:spcPts val="0"/>
              </a:spcAft>
              <a:buClr>
                <a:schemeClr val="dk1"/>
              </a:buClr>
              <a:buSzPct val="100000"/>
              <a:buFont typeface="Calibri"/>
              <a:buNone/>
            </a:pPr>
            <a:r>
              <a:t/>
            </a:r>
            <a:endParaRPr>
              <a:solidFill>
                <a:srgbClr val="385623"/>
              </a:solidFill>
            </a:endParaRPr>
          </a:p>
          <a:p>
            <a:pPr indent="0" lvl="0" marL="0" rtl="0" algn="ctr">
              <a:lnSpc>
                <a:spcPct val="120000"/>
              </a:lnSpc>
              <a:spcBef>
                <a:spcPts val="750"/>
              </a:spcBef>
              <a:spcAft>
                <a:spcPts val="0"/>
              </a:spcAft>
              <a:buClr>
                <a:schemeClr val="dk1"/>
              </a:buClr>
              <a:buSzPct val="100000"/>
              <a:buNone/>
            </a:pPr>
            <a:r>
              <a:t/>
            </a:r>
            <a:endParaRPr/>
          </a:p>
        </p:txBody>
      </p:sp>
      <p:sp>
        <p:nvSpPr>
          <p:cNvPr id="219" name="Google Shape;219;p18"/>
          <p:cNvSpPr/>
          <p:nvPr/>
        </p:nvSpPr>
        <p:spPr>
          <a:xfrm>
            <a:off x="214313" y="285750"/>
            <a:ext cx="8461375" cy="11699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en-US" sz="3600">
                <a:solidFill>
                  <a:schemeClr val="lt1"/>
                </a:solidFill>
                <a:latin typeface="Arial"/>
                <a:ea typeface="Arial"/>
                <a:cs typeface="Arial"/>
                <a:sym typeface="Arial"/>
              </a:rPr>
              <a:t>5</a:t>
            </a:r>
            <a:r>
              <a:rPr b="1" lang="en-US" sz="3600">
                <a:solidFill>
                  <a:schemeClr val="lt1"/>
                </a:solidFill>
                <a:latin typeface="Antonio"/>
                <a:ea typeface="Antonio"/>
                <a:cs typeface="Antonio"/>
                <a:sym typeface="Antonio"/>
              </a:rPr>
              <a:t>. Klausimai, skirti pasidalijimui*:</a:t>
            </a:r>
            <a:endParaRPr/>
          </a:p>
          <a:p>
            <a:pPr indent="0" lvl="0" marL="0" marR="0" rtl="0" algn="l">
              <a:lnSpc>
                <a:spcPct val="120000"/>
              </a:lnSpc>
              <a:spcBef>
                <a:spcPts val="563"/>
              </a:spcBef>
              <a:spcAft>
                <a:spcPts val="0"/>
              </a:spcAft>
              <a:buClr>
                <a:srgbClr val="000000"/>
              </a:buClr>
              <a:buSzPts val="1800"/>
              <a:buFont typeface="Arial"/>
              <a:buNone/>
            </a:pPr>
            <a:r>
              <a:rPr b="1" i="1" lang="en-US" sz="1800">
                <a:solidFill>
                  <a:schemeClr val="lt1"/>
                </a:solidFill>
                <a:latin typeface="Antonio"/>
                <a:ea typeface="Antonio"/>
                <a:cs typeface="Antonio"/>
                <a:sym typeface="Antonio"/>
              </a:rPr>
              <a:t>(galima rinktis aktualesnius pagal Jūsų situaciją)</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Paveikslėlis, kuriame yra senas, lubos, altorius, papuoštas&#10;&#10;Automatiškai sugeneruotas aprašymas" id="224" name="Google Shape;224;p19"/>
          <p:cNvPicPr preferRelativeResize="0"/>
          <p:nvPr/>
        </p:nvPicPr>
        <p:blipFill rotWithShape="1">
          <a:blip r:embed="rId3">
            <a:alphaModFix/>
          </a:blip>
          <a:srcRect b="0" l="0" r="0" t="0"/>
          <a:stretch/>
        </p:blipFill>
        <p:spPr>
          <a:xfrm>
            <a:off x="12715" y="1297818"/>
            <a:ext cx="3119126" cy="5560181"/>
          </a:xfrm>
          <a:prstGeom prst="rect">
            <a:avLst/>
          </a:prstGeom>
          <a:noFill/>
          <a:ln>
            <a:noFill/>
          </a:ln>
        </p:spPr>
      </p:pic>
      <p:pic>
        <p:nvPicPr>
          <p:cNvPr id="225" name="Google Shape;225;p19"/>
          <p:cNvPicPr preferRelativeResize="0"/>
          <p:nvPr/>
        </p:nvPicPr>
        <p:blipFill rotWithShape="1">
          <a:blip r:embed="rId4">
            <a:alphaModFix/>
          </a:blip>
          <a:srcRect b="0" l="0" r="0" t="0"/>
          <a:stretch/>
        </p:blipFill>
        <p:spPr>
          <a:xfrm>
            <a:off x="12714" y="-27176"/>
            <a:ext cx="9144000" cy="1727984"/>
          </a:xfrm>
          <a:prstGeom prst="rect">
            <a:avLst/>
          </a:prstGeom>
          <a:noFill/>
          <a:ln>
            <a:noFill/>
          </a:ln>
        </p:spPr>
      </p:pic>
      <p:sp>
        <p:nvSpPr>
          <p:cNvPr id="226" name="Google Shape;226;p19"/>
          <p:cNvSpPr txBox="1"/>
          <p:nvPr>
            <p:ph idx="1" type="subTitle"/>
          </p:nvPr>
        </p:nvSpPr>
        <p:spPr>
          <a:xfrm>
            <a:off x="3635896" y="1445840"/>
            <a:ext cx="5285854" cy="512641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t/>
            </a:r>
            <a:endParaRPr b="1" sz="3600">
              <a:solidFill>
                <a:srgbClr val="666633"/>
              </a:solidFill>
              <a:latin typeface="Antonio"/>
              <a:ea typeface="Antonio"/>
              <a:cs typeface="Antonio"/>
              <a:sym typeface="Antonio"/>
            </a:endParaRPr>
          </a:p>
          <a:p>
            <a:pPr indent="-514350" lvl="0" marL="514350" marR="0" rtl="0" algn="l">
              <a:lnSpc>
                <a:spcPct val="90000"/>
              </a:lnSpc>
              <a:spcBef>
                <a:spcPts val="750"/>
              </a:spcBef>
              <a:spcAft>
                <a:spcPts val="0"/>
              </a:spcAft>
              <a:buClr>
                <a:srgbClr val="666633"/>
              </a:buClr>
              <a:buSzPts val="3600"/>
              <a:buFont typeface="Calibri"/>
              <a:buAutoNum type="arabicPeriod"/>
            </a:pPr>
            <a:r>
              <a:rPr b="1" i="0" lang="en-US" sz="3600" u="none" cap="none" strike="noStrike">
                <a:solidFill>
                  <a:srgbClr val="666633"/>
                </a:solidFill>
                <a:latin typeface="Calibri"/>
                <a:ea typeface="Calibri"/>
                <a:cs typeface="Calibri"/>
                <a:sym typeface="Calibri"/>
              </a:rPr>
              <a:t>Kaip aš esu pakviestas prisidėti prie Bažnyčios misijos per konkrečios parapijos ar bendruomenės misiją? Kas man trukdo veikliai misionieriauti</a:t>
            </a:r>
            <a:r>
              <a:rPr b="1" lang="en-US" sz="3600">
                <a:solidFill>
                  <a:srgbClr val="666633"/>
                </a:solidFill>
                <a:latin typeface="Calibri"/>
                <a:ea typeface="Calibri"/>
                <a:cs typeface="Calibri"/>
                <a:sym typeface="Calibri"/>
              </a:rPr>
              <a:t>?</a:t>
            </a:r>
            <a:endParaRPr b="1" i="0" sz="3600" u="none" cap="none" strike="noStrike">
              <a:solidFill>
                <a:srgbClr val="666633"/>
              </a:solidFill>
              <a:latin typeface="Calibri"/>
              <a:ea typeface="Calibri"/>
              <a:cs typeface="Calibri"/>
              <a:sym typeface="Calibri"/>
            </a:endParaRPr>
          </a:p>
        </p:txBody>
      </p:sp>
      <p:sp>
        <p:nvSpPr>
          <p:cNvPr id="227" name="Google Shape;227;p19"/>
          <p:cNvSpPr/>
          <p:nvPr/>
        </p:nvSpPr>
        <p:spPr>
          <a:xfrm>
            <a:off x="214313" y="285750"/>
            <a:ext cx="8461375" cy="71282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800"/>
              <a:buFont typeface="Arial"/>
              <a:buNone/>
            </a:pPr>
            <a:r>
              <a:rPr b="1" lang="en-US" sz="2800">
                <a:solidFill>
                  <a:schemeClr val="lt1"/>
                </a:solidFill>
                <a:latin typeface="Arial"/>
                <a:ea typeface="Arial"/>
                <a:cs typeface="Arial"/>
                <a:sym typeface="Arial"/>
              </a:rPr>
              <a:t>5.1. </a:t>
            </a:r>
            <a:r>
              <a:rPr b="1" lang="en-US" sz="3600">
                <a:solidFill>
                  <a:schemeClr val="lt1"/>
                </a:solidFill>
                <a:latin typeface="Antonio"/>
                <a:ea typeface="Antonio"/>
                <a:cs typeface="Antonio"/>
                <a:sym typeface="Antonio"/>
              </a:rPr>
              <a:t>Klausimai, skirti pasidalijimui:</a:t>
            </a:r>
            <a:endParaRPr b="1" sz="3600">
              <a:solidFill>
                <a:schemeClr val="lt1"/>
              </a:solidFill>
              <a:latin typeface="Antonio"/>
              <a:ea typeface="Antonio"/>
              <a:cs typeface="Antonio"/>
              <a:sym typeface="Antoni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21898" y="1692515"/>
            <a:ext cx="3865199" cy="1274174"/>
          </a:xfrm>
          <a:prstGeom prst="rect">
            <a:avLst/>
          </a:prstGeom>
          <a:noFill/>
          <a:ln>
            <a:noFill/>
          </a:ln>
        </p:spPr>
      </p:pic>
      <p:pic>
        <p:nvPicPr>
          <p:cNvPr descr="Paveikslėlis, kuriame yra vanduo, laukas, dangus, valtis&#10;&#10;Automatiškai sugeneruotas aprašymas" id="94" name="Google Shape;94;p2"/>
          <p:cNvPicPr preferRelativeResize="0"/>
          <p:nvPr/>
        </p:nvPicPr>
        <p:blipFill rotWithShape="1">
          <a:blip r:embed="rId4">
            <a:alphaModFix/>
          </a:blip>
          <a:srcRect b="0" l="0" r="0" t="0"/>
          <a:stretch/>
        </p:blipFill>
        <p:spPr>
          <a:xfrm>
            <a:off x="0" y="381000"/>
            <a:ext cx="9144000" cy="6096000"/>
          </a:xfrm>
          <a:prstGeom prst="rect">
            <a:avLst/>
          </a:prstGeom>
          <a:noFill/>
          <a:ln>
            <a:noFill/>
          </a:ln>
        </p:spPr>
      </p:pic>
      <p:sp>
        <p:nvSpPr>
          <p:cNvPr id="95" name="Google Shape;95;p2"/>
          <p:cNvSpPr txBox="1"/>
          <p:nvPr/>
        </p:nvSpPr>
        <p:spPr>
          <a:xfrm>
            <a:off x="-9560" y="6339220"/>
            <a:ext cx="9204360" cy="553998"/>
          </a:xfrm>
          <a:prstGeom prst="rect">
            <a:avLst/>
          </a:prstGeom>
          <a:solidFill>
            <a:srgbClr val="666633"/>
          </a:solidFill>
          <a:ln>
            <a:noFill/>
          </a:ln>
        </p:spPr>
        <p:txBody>
          <a:bodyPr anchorCtr="0" anchor="t" bIns="0" lIns="0" spcFirstLastPara="1" rIns="0" wrap="square" tIns="0">
            <a:spAutoFit/>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ntonio"/>
                <a:ea typeface="Antonio"/>
                <a:cs typeface="Antonio"/>
                <a:sym typeface="Antonio"/>
              </a:rPr>
              <a:t>Medžiaga, kurią kviečiame apmąstyti asmeniškai, melstis, klausytis maldoje prieš susitikimą ir pasidalinti mintimis dalyvaujant Sinodinio kelio susitikimuose parapijose, bendruomenėse</a:t>
            </a:r>
            <a:endParaRPr b="1" i="0" sz="1800" u="none" cap="none" strike="noStrike">
              <a:solidFill>
                <a:schemeClr val="lt1"/>
              </a:solidFill>
              <a:latin typeface="Antonio"/>
              <a:ea typeface="Antonio"/>
              <a:cs typeface="Antonio"/>
              <a:sym typeface="Antonio"/>
            </a:endParaRPr>
          </a:p>
        </p:txBody>
      </p:sp>
      <p:pic>
        <p:nvPicPr>
          <p:cNvPr id="96" name="Google Shape;96;p2"/>
          <p:cNvPicPr preferRelativeResize="0"/>
          <p:nvPr/>
        </p:nvPicPr>
        <p:blipFill rotWithShape="1">
          <a:blip r:embed="rId5">
            <a:alphaModFix/>
          </a:blip>
          <a:srcRect b="0" l="0" r="0" t="0"/>
          <a:stretch/>
        </p:blipFill>
        <p:spPr>
          <a:xfrm>
            <a:off x="-101214" y="-106363"/>
            <a:ext cx="9346427" cy="2229384"/>
          </a:xfrm>
          <a:prstGeom prst="rect">
            <a:avLst/>
          </a:prstGeom>
          <a:noFill/>
          <a:ln>
            <a:noFill/>
          </a:ln>
        </p:spPr>
      </p:pic>
      <p:sp>
        <p:nvSpPr>
          <p:cNvPr id="97" name="Google Shape;97;p2"/>
          <p:cNvSpPr txBox="1"/>
          <p:nvPr/>
        </p:nvSpPr>
        <p:spPr>
          <a:xfrm>
            <a:off x="395536" y="353880"/>
            <a:ext cx="7903219" cy="1628716"/>
          </a:xfrm>
          <a:prstGeom prst="rect">
            <a:avLst/>
          </a:prstGeom>
          <a:noFill/>
          <a:ln>
            <a:noFill/>
          </a:ln>
        </p:spPr>
        <p:txBody>
          <a:bodyPr anchorCtr="0" anchor="t" bIns="0" lIns="0" spcFirstLastPara="1" rIns="0" wrap="square" tIns="0">
            <a:spAutoFit/>
          </a:bodyPr>
          <a:lstStyle/>
          <a:p>
            <a:pPr indent="0" lvl="0" marL="0" marR="0" rtl="0" algn="l">
              <a:lnSpc>
                <a:spcPct val="85416"/>
              </a:lnSpc>
              <a:spcBef>
                <a:spcPts val="0"/>
              </a:spcBef>
              <a:spcAft>
                <a:spcPts val="0"/>
              </a:spcAft>
              <a:buClr>
                <a:schemeClr val="lt1"/>
              </a:buClr>
              <a:buSzPts val="4800"/>
              <a:buFont typeface="Arial"/>
              <a:buNone/>
            </a:pPr>
            <a:r>
              <a:rPr b="1" i="0" lang="en-US" sz="4800" u="none" cap="none" strike="noStrike">
                <a:solidFill>
                  <a:schemeClr val="lt1"/>
                </a:solidFill>
                <a:latin typeface="Antonio"/>
                <a:ea typeface="Antonio"/>
                <a:cs typeface="Antonio"/>
                <a:sym typeface="Antonio"/>
              </a:rPr>
              <a:t>BENDRA ATSAKOMYBĖ MISIJOJE</a:t>
            </a:r>
            <a:endParaRPr/>
          </a:p>
          <a:p>
            <a:pPr indent="0" lvl="0" marL="0" marR="0" rtl="0" algn="l">
              <a:lnSpc>
                <a:spcPct val="75925"/>
              </a:lnSpc>
              <a:spcBef>
                <a:spcPts val="0"/>
              </a:spcBef>
              <a:spcAft>
                <a:spcPts val="0"/>
              </a:spcAft>
              <a:buClr>
                <a:schemeClr val="dk1"/>
              </a:buClr>
              <a:buSzPts val="5400"/>
              <a:buFont typeface="Arial"/>
              <a:buNone/>
            </a:pPr>
            <a:r>
              <a:t/>
            </a:r>
            <a:endParaRPr b="1" i="0" sz="5400" u="none" cap="none" strike="noStrike">
              <a:solidFill>
                <a:srgbClr val="385623"/>
              </a:solidFill>
              <a:latin typeface="Antonio"/>
              <a:ea typeface="Antonio"/>
              <a:cs typeface="Antonio"/>
              <a:sym typeface="Antonio"/>
            </a:endParaRPr>
          </a:p>
        </p:txBody>
      </p:sp>
      <p:pic>
        <p:nvPicPr>
          <p:cNvPr id="98" name="Google Shape;98;p2"/>
          <p:cNvPicPr preferRelativeResize="0"/>
          <p:nvPr/>
        </p:nvPicPr>
        <p:blipFill rotWithShape="1">
          <a:blip r:embed="rId6">
            <a:alphaModFix/>
          </a:blip>
          <a:srcRect b="25400" l="0" r="0" t="0"/>
          <a:stretch/>
        </p:blipFill>
        <p:spPr>
          <a:xfrm rot="-5048670">
            <a:off x="6819148" y="-22542"/>
            <a:ext cx="1783471" cy="3087590"/>
          </a:xfrm>
          <a:prstGeom prst="rect">
            <a:avLst/>
          </a:prstGeom>
          <a:noFill/>
          <a:ln>
            <a:noFill/>
          </a:ln>
        </p:spPr>
      </p:pic>
      <p:sp>
        <p:nvSpPr>
          <p:cNvPr id="99" name="Google Shape;99;p2"/>
          <p:cNvSpPr txBox="1"/>
          <p:nvPr/>
        </p:nvSpPr>
        <p:spPr>
          <a:xfrm>
            <a:off x="395536" y="1491434"/>
            <a:ext cx="2789238" cy="212725"/>
          </a:xfrm>
          <a:prstGeom prst="rect">
            <a:avLst/>
          </a:prstGeom>
          <a:noFill/>
          <a:ln>
            <a:noFill/>
          </a:ln>
        </p:spPr>
        <p:txBody>
          <a:bodyPr anchorCtr="0" anchor="t" bIns="0" lIns="0" spcFirstLastPara="1" rIns="0" wrap="square" tIns="0">
            <a:spAutoFit/>
          </a:bodyPr>
          <a:lstStyle/>
          <a:p>
            <a:pPr indent="0" lvl="0" marL="0" marR="0" rtl="0" algn="l">
              <a:lnSpc>
                <a:spcPct val="75650"/>
              </a:lnSpc>
              <a:spcBef>
                <a:spcPts val="0"/>
              </a:spcBef>
              <a:spcAft>
                <a:spcPts val="0"/>
              </a:spcAft>
              <a:buClr>
                <a:srgbClr val="FFF2CC"/>
              </a:buClr>
              <a:buSzPts val="2000"/>
              <a:buFont typeface="Arial"/>
              <a:buNone/>
            </a:pPr>
            <a:r>
              <a:rPr b="0" i="0" lang="en-US" sz="2000" u="none" cap="none" strike="noStrike">
                <a:solidFill>
                  <a:srgbClr val="FFF2CC"/>
                </a:solidFill>
                <a:latin typeface="Montserrat SemiBold"/>
                <a:ea typeface="Montserrat SemiBold"/>
                <a:cs typeface="Montserrat SemiBold"/>
                <a:sym typeface="Montserrat SemiBold"/>
              </a:rPr>
              <a:t>IV TEMA SUSITIKIMUI</a:t>
            </a:r>
            <a:endParaRPr b="0" i="0" sz="2000" u="none" cap="none" strike="noStrike">
              <a:solidFill>
                <a:srgbClr val="FFF2CC"/>
              </a:solidFill>
              <a:latin typeface="Montserrat SemiBold"/>
              <a:ea typeface="Montserrat SemiBold"/>
              <a:cs typeface="Montserrat SemiBold"/>
              <a:sym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Paveikslėlis, kuriame yra vanduo, laukas&#10;&#10;Automatiškai sugeneruotas aprašymas" id="232" name="Google Shape;232;p20"/>
          <p:cNvPicPr preferRelativeResize="0"/>
          <p:nvPr/>
        </p:nvPicPr>
        <p:blipFill rotWithShape="1">
          <a:blip r:embed="rId3">
            <a:alphaModFix/>
          </a:blip>
          <a:srcRect b="0" l="0" r="0" t="0"/>
          <a:stretch/>
        </p:blipFill>
        <p:spPr>
          <a:xfrm>
            <a:off x="5300700" y="1052736"/>
            <a:ext cx="3843300" cy="5805264"/>
          </a:xfrm>
          <a:prstGeom prst="rect">
            <a:avLst/>
          </a:prstGeom>
          <a:noFill/>
          <a:ln>
            <a:noFill/>
          </a:ln>
        </p:spPr>
      </p:pic>
      <p:pic>
        <p:nvPicPr>
          <p:cNvPr id="233" name="Google Shape;233;p20"/>
          <p:cNvPicPr preferRelativeResize="0"/>
          <p:nvPr/>
        </p:nvPicPr>
        <p:blipFill rotWithShape="1">
          <a:blip r:embed="rId4">
            <a:alphaModFix/>
          </a:blip>
          <a:srcRect b="0" l="0" r="0" t="0"/>
          <a:stretch/>
        </p:blipFill>
        <p:spPr>
          <a:xfrm>
            <a:off x="-15244" y="0"/>
            <a:ext cx="9267764" cy="1844824"/>
          </a:xfrm>
          <a:prstGeom prst="rect">
            <a:avLst/>
          </a:prstGeom>
          <a:noFill/>
          <a:ln>
            <a:noFill/>
          </a:ln>
        </p:spPr>
      </p:pic>
      <p:sp>
        <p:nvSpPr>
          <p:cNvPr id="234" name="Google Shape;234;p20"/>
          <p:cNvSpPr txBox="1"/>
          <p:nvPr>
            <p:ph idx="1" type="subTitle"/>
          </p:nvPr>
        </p:nvSpPr>
        <p:spPr>
          <a:xfrm>
            <a:off x="539552" y="2348880"/>
            <a:ext cx="4317554" cy="175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666633"/>
              </a:buClr>
              <a:buSzPts val="3600"/>
              <a:buNone/>
            </a:pPr>
            <a:r>
              <a:rPr b="1" i="0" lang="en-US" sz="3600" u="none" cap="none" strike="noStrike">
                <a:solidFill>
                  <a:srgbClr val="666633"/>
                </a:solidFill>
                <a:latin typeface="Calibri"/>
                <a:ea typeface="Calibri"/>
                <a:cs typeface="Calibri"/>
                <a:sym typeface="Calibri"/>
              </a:rPr>
              <a:t>2. Kokias misijos sritis esame apleidę savo parapijoje, bendruomenėje? </a:t>
            </a:r>
            <a:endParaRPr/>
          </a:p>
          <a:p>
            <a:pPr indent="0" lvl="0" marL="0" marR="0" rtl="0" algn="l">
              <a:lnSpc>
                <a:spcPct val="90000"/>
              </a:lnSpc>
              <a:spcBef>
                <a:spcPts val="750"/>
              </a:spcBef>
              <a:spcAft>
                <a:spcPts val="0"/>
              </a:spcAft>
              <a:buClr>
                <a:srgbClr val="666633"/>
              </a:buClr>
              <a:buSzPts val="3600"/>
              <a:buNone/>
            </a:pPr>
            <a:r>
              <a:rPr b="1" i="0" lang="en-US" sz="3600" u="none" cap="none" strike="noStrike">
                <a:solidFill>
                  <a:srgbClr val="666633"/>
                </a:solidFill>
                <a:latin typeface="Calibri"/>
                <a:ea typeface="Calibri"/>
                <a:cs typeface="Calibri"/>
                <a:sym typeface="Calibri"/>
              </a:rPr>
              <a:t>Į kokią misiją mus, mane Viešpats kviečia šiame laike? </a:t>
            </a:r>
            <a:endParaRPr/>
          </a:p>
          <a:p>
            <a:pPr indent="0" lvl="0" marL="0" marR="0" rtl="0" algn="l">
              <a:lnSpc>
                <a:spcPct val="90000"/>
              </a:lnSpc>
              <a:spcBef>
                <a:spcPts val="750"/>
              </a:spcBef>
              <a:spcAft>
                <a:spcPts val="0"/>
              </a:spcAft>
              <a:buClr>
                <a:schemeClr val="dk1"/>
              </a:buClr>
              <a:buSzPts val="2800"/>
              <a:buNone/>
            </a:pPr>
            <a:r>
              <a:t/>
            </a:r>
            <a:endParaRPr b="1" i="0" sz="2800" u="none" cap="none" strike="noStrike">
              <a:solidFill>
                <a:srgbClr val="002060"/>
              </a:solidFill>
              <a:latin typeface="Calibri"/>
              <a:ea typeface="Calibri"/>
              <a:cs typeface="Calibri"/>
              <a:sym typeface="Calibri"/>
            </a:endParaRPr>
          </a:p>
          <a:p>
            <a:pPr indent="0" lvl="0" marL="0" rtl="0" algn="r">
              <a:lnSpc>
                <a:spcPct val="90000"/>
              </a:lnSpc>
              <a:spcBef>
                <a:spcPts val="750"/>
              </a:spcBef>
              <a:spcAft>
                <a:spcPts val="0"/>
              </a:spcAft>
              <a:buClr>
                <a:schemeClr val="dk1"/>
              </a:buClr>
              <a:buSzPts val="1800"/>
              <a:buNone/>
            </a:pPr>
            <a:r>
              <a:t/>
            </a:r>
            <a:endParaRPr/>
          </a:p>
        </p:txBody>
      </p:sp>
      <p:sp>
        <p:nvSpPr>
          <p:cNvPr id="235" name="Google Shape;235;p20"/>
          <p:cNvSpPr/>
          <p:nvPr/>
        </p:nvSpPr>
        <p:spPr>
          <a:xfrm>
            <a:off x="214313" y="285750"/>
            <a:ext cx="8461375" cy="71282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en-US" sz="3600">
                <a:solidFill>
                  <a:schemeClr val="lt1"/>
                </a:solidFill>
                <a:latin typeface="Antonio"/>
                <a:ea typeface="Antonio"/>
                <a:cs typeface="Antonio"/>
                <a:sym typeface="Antonio"/>
              </a:rPr>
              <a:t>5.2. Klausimai, skirti pasidalijimui: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1"/>
          <p:cNvPicPr preferRelativeResize="0"/>
          <p:nvPr/>
        </p:nvPicPr>
        <p:blipFill rotWithShape="1">
          <a:blip r:embed="rId3">
            <a:alphaModFix/>
          </a:blip>
          <a:srcRect b="0" l="0" r="0" t="0"/>
          <a:stretch/>
        </p:blipFill>
        <p:spPr>
          <a:xfrm>
            <a:off x="0" y="-31616"/>
            <a:ext cx="9144000" cy="1588408"/>
          </a:xfrm>
          <a:prstGeom prst="rect">
            <a:avLst/>
          </a:prstGeom>
          <a:noFill/>
          <a:ln>
            <a:noFill/>
          </a:ln>
        </p:spPr>
      </p:pic>
      <p:pic>
        <p:nvPicPr>
          <p:cNvPr descr="Paveikslėlis, kuriame yra laukas, gamta, kalnų dviratis&#10;&#10;Automatiškai sugeneruotas aprašymas" id="241" name="Google Shape;241;p21"/>
          <p:cNvPicPr preferRelativeResize="0"/>
          <p:nvPr/>
        </p:nvPicPr>
        <p:blipFill rotWithShape="1">
          <a:blip r:embed="rId4">
            <a:alphaModFix/>
          </a:blip>
          <a:srcRect b="35826" l="0" r="0" t="5113"/>
          <a:stretch/>
        </p:blipFill>
        <p:spPr>
          <a:xfrm>
            <a:off x="-2" y="3429000"/>
            <a:ext cx="9144000" cy="3600400"/>
          </a:xfrm>
          <a:prstGeom prst="rect">
            <a:avLst/>
          </a:prstGeom>
          <a:noFill/>
          <a:ln>
            <a:noFill/>
          </a:ln>
        </p:spPr>
      </p:pic>
      <p:sp>
        <p:nvSpPr>
          <p:cNvPr id="242" name="Google Shape;242;p21"/>
          <p:cNvSpPr txBox="1"/>
          <p:nvPr>
            <p:ph idx="1" type="subTitle"/>
          </p:nvPr>
        </p:nvSpPr>
        <p:spPr>
          <a:xfrm>
            <a:off x="345280" y="1646012"/>
            <a:ext cx="8453437" cy="1693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666633"/>
              </a:buClr>
              <a:buSzPts val="3600"/>
              <a:buNone/>
            </a:pPr>
            <a:r>
              <a:rPr b="1" i="0" lang="en-US" sz="3600" u="none" cap="none" strike="noStrike">
                <a:solidFill>
                  <a:srgbClr val="666633"/>
                </a:solidFill>
                <a:latin typeface="Calibri"/>
                <a:ea typeface="Calibri"/>
                <a:cs typeface="Calibri"/>
                <a:sym typeface="Calibri"/>
              </a:rPr>
              <a:t>3. Kokiu būdu galime prisiimti atsakomybę už savo parapijos gyvybingumą? Kaip atgaivinti suvokimą, kad parapija yra mūsų visų atsakomybė?</a:t>
            </a:r>
            <a:endParaRPr/>
          </a:p>
          <a:p>
            <a:pPr indent="0" lvl="0" marL="0" rtl="0" algn="ctr">
              <a:lnSpc>
                <a:spcPct val="90000"/>
              </a:lnSpc>
              <a:spcBef>
                <a:spcPts val="750"/>
              </a:spcBef>
              <a:spcAft>
                <a:spcPts val="0"/>
              </a:spcAft>
              <a:buClr>
                <a:schemeClr val="dk1"/>
              </a:buClr>
              <a:buSzPts val="1800"/>
              <a:buNone/>
            </a:pPr>
            <a:r>
              <a:t/>
            </a:r>
            <a:endParaRPr>
              <a:solidFill>
                <a:srgbClr val="385623"/>
              </a:solidFill>
            </a:endParaRPr>
          </a:p>
        </p:txBody>
      </p:sp>
      <p:sp>
        <p:nvSpPr>
          <p:cNvPr id="243" name="Google Shape;243;p21"/>
          <p:cNvSpPr/>
          <p:nvPr/>
        </p:nvSpPr>
        <p:spPr>
          <a:xfrm>
            <a:off x="214313" y="285750"/>
            <a:ext cx="8461375" cy="71282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en-US" sz="3600">
                <a:solidFill>
                  <a:schemeClr val="lt1"/>
                </a:solidFill>
                <a:latin typeface="Antonio"/>
                <a:ea typeface="Antonio"/>
                <a:cs typeface="Antonio"/>
                <a:sym typeface="Antonio"/>
              </a:rPr>
              <a:t>5.3. Klausimai, skirti pasidalijimui: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Paveikslėlis, kuriame yra vanduo, laukas, krantas&#10;&#10;Automatiškai sugeneruotas aprašymas" id="248" name="Google Shape;248;p22"/>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49" name="Google Shape;249;p22"/>
          <p:cNvPicPr preferRelativeResize="0"/>
          <p:nvPr/>
        </p:nvPicPr>
        <p:blipFill rotWithShape="1">
          <a:blip r:embed="rId4">
            <a:alphaModFix/>
          </a:blip>
          <a:srcRect b="0" l="0" r="0" t="0"/>
          <a:stretch/>
        </p:blipFill>
        <p:spPr>
          <a:xfrm>
            <a:off x="0" y="10688"/>
            <a:ext cx="9144000" cy="2175724"/>
          </a:xfrm>
          <a:prstGeom prst="rect">
            <a:avLst/>
          </a:prstGeom>
          <a:noFill/>
          <a:ln>
            <a:noFill/>
          </a:ln>
        </p:spPr>
      </p:pic>
      <p:sp>
        <p:nvSpPr>
          <p:cNvPr id="250" name="Google Shape;250;p2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t/>
            </a:r>
            <a:endParaRPr/>
          </a:p>
        </p:txBody>
      </p:sp>
      <p:sp>
        <p:nvSpPr>
          <p:cNvPr id="251" name="Google Shape;251;p2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t/>
            </a:r>
            <a:endParaRPr/>
          </a:p>
        </p:txBody>
      </p:sp>
      <p:sp>
        <p:nvSpPr>
          <p:cNvPr id="252" name="Google Shape;252;p22"/>
          <p:cNvSpPr txBox="1"/>
          <p:nvPr/>
        </p:nvSpPr>
        <p:spPr>
          <a:xfrm>
            <a:off x="320675" y="352425"/>
            <a:ext cx="8715375" cy="1492250"/>
          </a:xfrm>
          <a:prstGeom prst="rect">
            <a:avLst/>
          </a:prstGeom>
          <a:noFill/>
          <a:ln>
            <a:noFill/>
          </a:ln>
        </p:spPr>
        <p:txBody>
          <a:bodyPr anchorCtr="0" anchor="t" bIns="0" lIns="0" spcFirstLastPara="1" rIns="0" wrap="square" tIns="0">
            <a:spAutoFit/>
          </a:bodyPr>
          <a:lstStyle/>
          <a:p>
            <a:pPr indent="0" lvl="0" marL="0" marR="0" rtl="0" algn="l">
              <a:lnSpc>
                <a:spcPct val="111472"/>
              </a:lnSpc>
              <a:spcBef>
                <a:spcPts val="0"/>
              </a:spcBef>
              <a:spcAft>
                <a:spcPts val="0"/>
              </a:spcAft>
              <a:buClr>
                <a:srgbClr val="FFFFFF"/>
              </a:buClr>
              <a:buSzPts val="3600"/>
              <a:buFont typeface="Arial"/>
              <a:buNone/>
            </a:pPr>
            <a:r>
              <a:rPr b="1" lang="en-US" sz="3600">
                <a:solidFill>
                  <a:srgbClr val="FFFFFF"/>
                </a:solidFill>
                <a:latin typeface="Antonio"/>
                <a:ea typeface="Antonio"/>
                <a:cs typeface="Antonio"/>
                <a:sym typeface="Antonio"/>
              </a:rPr>
              <a:t>6. Skirkime laiko trumpai tylai.</a:t>
            </a:r>
            <a:endParaRPr b="1" sz="1200">
              <a:solidFill>
                <a:srgbClr val="FFFFFF"/>
              </a:solidFill>
              <a:latin typeface="Antonio"/>
              <a:ea typeface="Antonio"/>
              <a:cs typeface="Antonio"/>
              <a:sym typeface="Antonio"/>
            </a:endParaRPr>
          </a:p>
          <a:p>
            <a:pPr indent="0" lvl="0" marL="0" marR="0" rtl="0" algn="l">
              <a:lnSpc>
                <a:spcPct val="167208"/>
              </a:lnSpc>
              <a:spcBef>
                <a:spcPts val="0"/>
              </a:spcBef>
              <a:spcAft>
                <a:spcPts val="0"/>
              </a:spcAft>
              <a:buClr>
                <a:srgbClr val="FFFFFF"/>
              </a:buClr>
              <a:buSzPts val="2400"/>
              <a:buFont typeface="Arial"/>
              <a:buNone/>
            </a:pPr>
            <a:r>
              <a:rPr b="1" i="1" lang="en-US" sz="2400">
                <a:solidFill>
                  <a:srgbClr val="FFFFFF"/>
                </a:solidFill>
                <a:latin typeface="Antonio"/>
                <a:ea typeface="Antonio"/>
                <a:cs typeface="Antonio"/>
                <a:sym typeface="Antonio"/>
              </a:rPr>
              <a:t>Apmąstykime, kas patraukė dėmesį pristatant temą</a:t>
            </a:r>
            <a:endParaRPr/>
          </a:p>
          <a:p>
            <a:pPr indent="0" lvl="0" marL="0" marR="0" rtl="0" algn="l">
              <a:lnSpc>
                <a:spcPct val="167208"/>
              </a:lnSpc>
              <a:spcBef>
                <a:spcPts val="0"/>
              </a:spcBef>
              <a:spcAft>
                <a:spcPts val="0"/>
              </a:spcAft>
              <a:buClr>
                <a:schemeClr val="dk1"/>
              </a:buClr>
              <a:buSzPts val="2400"/>
              <a:buFont typeface="Arial"/>
              <a:buNone/>
            </a:pPr>
            <a:r>
              <a:t/>
            </a:r>
            <a:endParaRPr b="1" i="1" sz="2400">
              <a:solidFill>
                <a:srgbClr val="FFFFFF"/>
              </a:solidFill>
              <a:latin typeface="Antonio"/>
              <a:ea typeface="Antonio"/>
              <a:cs typeface="Antonio"/>
              <a:sym typeface="Antoni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Paveikslėlis, kuriame yra vanduo, valtis, laukas, vandenynas&#10;&#10;Automatiškai sugeneruotas aprašymas" id="257" name="Google Shape;257;p23"/>
          <p:cNvPicPr preferRelativeResize="0"/>
          <p:nvPr/>
        </p:nvPicPr>
        <p:blipFill rotWithShape="1">
          <a:blip r:embed="rId3">
            <a:alphaModFix/>
          </a:blip>
          <a:srcRect b="0" l="0" r="0" t="0"/>
          <a:stretch/>
        </p:blipFill>
        <p:spPr>
          <a:xfrm>
            <a:off x="-28330" y="381000"/>
            <a:ext cx="9144000" cy="6096000"/>
          </a:xfrm>
          <a:prstGeom prst="rect">
            <a:avLst/>
          </a:prstGeom>
          <a:noFill/>
          <a:ln>
            <a:noFill/>
          </a:ln>
        </p:spPr>
      </p:pic>
      <p:pic>
        <p:nvPicPr>
          <p:cNvPr id="258" name="Google Shape;258;p23"/>
          <p:cNvPicPr preferRelativeResize="0"/>
          <p:nvPr/>
        </p:nvPicPr>
        <p:blipFill rotWithShape="1">
          <a:blip r:embed="rId4">
            <a:alphaModFix/>
          </a:blip>
          <a:srcRect b="0" l="0" r="0" t="0"/>
          <a:stretch/>
        </p:blipFill>
        <p:spPr>
          <a:xfrm>
            <a:off x="-22853" y="0"/>
            <a:ext cx="9144000" cy="2175724"/>
          </a:xfrm>
          <a:prstGeom prst="rect">
            <a:avLst/>
          </a:prstGeom>
          <a:noFill/>
          <a:ln>
            <a:noFill/>
          </a:ln>
        </p:spPr>
      </p:pic>
      <p:sp>
        <p:nvSpPr>
          <p:cNvPr id="259" name="Google Shape;259;p23"/>
          <p:cNvSpPr txBox="1"/>
          <p:nvPr>
            <p:ph idx="1" type="subTitle"/>
          </p:nvPr>
        </p:nvSpPr>
        <p:spPr>
          <a:xfrm>
            <a:off x="3275856" y="1755940"/>
            <a:ext cx="5210175" cy="2084387"/>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rgbClr val="000000"/>
              </a:buClr>
              <a:buSzPts val="1800"/>
              <a:buNone/>
            </a:pPr>
            <a:r>
              <a:t/>
            </a:r>
            <a:endParaRPr b="1">
              <a:latin typeface="Trebuchet MS"/>
              <a:ea typeface="Trebuchet MS"/>
              <a:cs typeface="Trebuchet MS"/>
              <a:sym typeface="Trebuchet MS"/>
            </a:endParaRPr>
          </a:p>
          <a:p>
            <a:pPr indent="0" lvl="0" marL="0" rtl="0" algn="ctr">
              <a:lnSpc>
                <a:spcPct val="120000"/>
              </a:lnSpc>
              <a:spcBef>
                <a:spcPts val="563"/>
              </a:spcBef>
              <a:spcAft>
                <a:spcPts val="0"/>
              </a:spcAft>
              <a:buClr>
                <a:srgbClr val="000000"/>
              </a:buClr>
              <a:buSzPts val="3600"/>
              <a:buNone/>
            </a:pPr>
            <a:r>
              <a:rPr b="1" lang="en-US" sz="3600">
                <a:solidFill>
                  <a:schemeClr val="lt1"/>
                </a:solidFill>
                <a:latin typeface="Antonio"/>
                <a:ea typeface="Antonio"/>
                <a:cs typeface="Antonio"/>
                <a:sym typeface="Antonio"/>
              </a:rPr>
              <a:t>Įsiklausykime į kiekvieną...</a:t>
            </a:r>
            <a:endParaRPr/>
          </a:p>
          <a:p>
            <a:pPr indent="0" lvl="0" marL="0" rtl="0" algn="ctr">
              <a:lnSpc>
                <a:spcPct val="90000"/>
              </a:lnSpc>
              <a:spcBef>
                <a:spcPts val="750"/>
              </a:spcBef>
              <a:spcAft>
                <a:spcPts val="0"/>
              </a:spcAft>
              <a:buClr>
                <a:schemeClr val="dk1"/>
              </a:buClr>
              <a:buSzPts val="1800"/>
              <a:buNone/>
            </a:pPr>
            <a:r>
              <a:t/>
            </a:r>
            <a:endParaRPr/>
          </a:p>
        </p:txBody>
      </p:sp>
      <p:pic>
        <p:nvPicPr>
          <p:cNvPr id="260" name="Google Shape;260;p23"/>
          <p:cNvPicPr preferRelativeResize="0"/>
          <p:nvPr/>
        </p:nvPicPr>
        <p:blipFill rotWithShape="1">
          <a:blip r:embed="rId5">
            <a:alphaModFix/>
          </a:blip>
          <a:srcRect b="0" l="0" r="0" t="0"/>
          <a:stretch/>
        </p:blipFill>
        <p:spPr>
          <a:xfrm rot="-4764558">
            <a:off x="3211512" y="1997929"/>
            <a:ext cx="2720975" cy="9717087"/>
          </a:xfrm>
          <a:prstGeom prst="rect">
            <a:avLst/>
          </a:prstGeom>
          <a:noFill/>
          <a:ln>
            <a:noFill/>
          </a:ln>
        </p:spPr>
      </p:pic>
      <p:sp>
        <p:nvSpPr>
          <p:cNvPr id="261" name="Google Shape;261;p23"/>
          <p:cNvSpPr/>
          <p:nvPr/>
        </p:nvSpPr>
        <p:spPr>
          <a:xfrm>
            <a:off x="214313" y="285750"/>
            <a:ext cx="7929562" cy="6953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en-US" sz="3600">
                <a:solidFill>
                  <a:schemeClr val="lt1"/>
                </a:solidFill>
                <a:latin typeface="Antonio"/>
                <a:ea typeface="Antonio"/>
                <a:cs typeface="Antonio"/>
                <a:sym typeface="Antonio"/>
              </a:rPr>
              <a:t>7. Laikas, skirtas pasidalijimui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Paveikslėlis, kuriame yra dangus, laukas, gamta, kopa&#10;&#10;Automatiškai sugeneruotas aprašymas" id="266" name="Google Shape;266;p24"/>
          <p:cNvPicPr preferRelativeResize="0"/>
          <p:nvPr/>
        </p:nvPicPr>
        <p:blipFill rotWithShape="1">
          <a:blip r:embed="rId3">
            <a:alphaModFix/>
          </a:blip>
          <a:srcRect b="0" l="0" r="0" t="0"/>
          <a:stretch/>
        </p:blipFill>
        <p:spPr>
          <a:xfrm>
            <a:off x="0" y="950"/>
            <a:ext cx="9144000" cy="6856100"/>
          </a:xfrm>
          <a:prstGeom prst="rect">
            <a:avLst/>
          </a:prstGeom>
          <a:noFill/>
          <a:ln>
            <a:noFill/>
          </a:ln>
        </p:spPr>
      </p:pic>
      <p:pic>
        <p:nvPicPr>
          <p:cNvPr id="267" name="Google Shape;267;p24"/>
          <p:cNvPicPr preferRelativeResize="0"/>
          <p:nvPr/>
        </p:nvPicPr>
        <p:blipFill rotWithShape="1">
          <a:blip r:embed="rId4">
            <a:alphaModFix/>
          </a:blip>
          <a:srcRect b="0" l="0" r="0" t="0"/>
          <a:stretch/>
        </p:blipFill>
        <p:spPr>
          <a:xfrm>
            <a:off x="-1880" y="0"/>
            <a:ext cx="9144000" cy="2175724"/>
          </a:xfrm>
          <a:prstGeom prst="rect">
            <a:avLst/>
          </a:prstGeom>
          <a:noFill/>
          <a:ln>
            <a:noFill/>
          </a:ln>
        </p:spPr>
      </p:pic>
      <p:sp>
        <p:nvSpPr>
          <p:cNvPr id="268" name="Google Shape;268;p24"/>
          <p:cNvSpPr/>
          <p:nvPr/>
        </p:nvSpPr>
        <p:spPr>
          <a:xfrm>
            <a:off x="214313" y="285750"/>
            <a:ext cx="7929562" cy="7127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en-US" sz="3600">
                <a:solidFill>
                  <a:schemeClr val="lt1"/>
                </a:solidFill>
                <a:latin typeface="Antonio"/>
                <a:ea typeface="Antonio"/>
                <a:cs typeface="Antonio"/>
                <a:sym typeface="Antonio"/>
              </a:rPr>
              <a:t>8. Užsirašykime svarbiausias mintis</a:t>
            </a:r>
            <a:endParaRPr/>
          </a:p>
        </p:txBody>
      </p:sp>
      <p:sp>
        <p:nvSpPr>
          <p:cNvPr id="269" name="Google Shape;269;p24"/>
          <p:cNvSpPr txBox="1"/>
          <p:nvPr>
            <p:ph idx="1" type="subTitle"/>
          </p:nvPr>
        </p:nvSpPr>
        <p:spPr>
          <a:xfrm>
            <a:off x="395536" y="4437112"/>
            <a:ext cx="4405312" cy="17526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120000"/>
              </a:lnSpc>
              <a:spcBef>
                <a:spcPts val="0"/>
              </a:spcBef>
              <a:spcAft>
                <a:spcPts val="0"/>
              </a:spcAft>
              <a:buClr>
                <a:srgbClr val="000000"/>
              </a:buClr>
              <a:buSzPct val="100000"/>
              <a:buNone/>
            </a:pPr>
            <a:r>
              <a:t/>
            </a:r>
            <a:endParaRPr b="1">
              <a:solidFill>
                <a:srgbClr val="FFF2CC"/>
              </a:solidFill>
              <a:latin typeface="Trebuchet MS"/>
              <a:ea typeface="Trebuchet MS"/>
              <a:cs typeface="Trebuchet MS"/>
              <a:sym typeface="Trebuchet MS"/>
            </a:endParaRPr>
          </a:p>
          <a:p>
            <a:pPr indent="0" lvl="0" marL="0" rtl="0" algn="l">
              <a:lnSpc>
                <a:spcPct val="120000"/>
              </a:lnSpc>
              <a:spcBef>
                <a:spcPts val="563"/>
              </a:spcBef>
              <a:spcAft>
                <a:spcPts val="0"/>
              </a:spcAft>
              <a:buClr>
                <a:srgbClr val="000000"/>
              </a:buClr>
              <a:buSzPct val="100000"/>
              <a:buNone/>
            </a:pPr>
            <a:r>
              <a:rPr b="1" lang="en-US" sz="5700">
                <a:solidFill>
                  <a:srgbClr val="FFF2CC"/>
                </a:solidFill>
                <a:latin typeface="Trebuchet MS"/>
                <a:ea typeface="Trebuchet MS"/>
                <a:cs typeface="Trebuchet MS"/>
                <a:sym typeface="Trebuchet MS"/>
              </a:rPr>
              <a:t>Vėliau nuspręskit, ką norėtumėt perduoti koordinacinei grupei</a:t>
            </a:r>
            <a:endParaRPr/>
          </a:p>
          <a:p>
            <a:pPr indent="0" lvl="0" marL="0" rtl="0" algn="ctr">
              <a:lnSpc>
                <a:spcPct val="90000"/>
              </a:lnSpc>
              <a:spcBef>
                <a:spcPts val="750"/>
              </a:spcBef>
              <a:spcAft>
                <a:spcPts val="0"/>
              </a:spcAft>
              <a:buClr>
                <a:schemeClr val="dk1"/>
              </a:buClr>
              <a:buSzPct val="100000"/>
              <a:buNone/>
            </a:pPr>
            <a:r>
              <a:t/>
            </a:r>
            <a:endParaRPr>
              <a:solidFill>
                <a:srgbClr val="55352A"/>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25"/>
          <p:cNvPicPr preferRelativeResize="0"/>
          <p:nvPr/>
        </p:nvPicPr>
        <p:blipFill rotWithShape="1">
          <a:blip r:embed="rId3">
            <a:alphaModFix/>
          </a:blip>
          <a:srcRect b="0" l="0" r="0" t="0"/>
          <a:stretch/>
        </p:blipFill>
        <p:spPr>
          <a:xfrm>
            <a:off x="0" y="-262362"/>
            <a:ext cx="9144000" cy="2175724"/>
          </a:xfrm>
          <a:prstGeom prst="rect">
            <a:avLst/>
          </a:prstGeom>
          <a:noFill/>
          <a:ln>
            <a:noFill/>
          </a:ln>
        </p:spPr>
      </p:pic>
      <p:sp>
        <p:nvSpPr>
          <p:cNvPr id="275" name="Google Shape;275;p25"/>
          <p:cNvSpPr txBox="1"/>
          <p:nvPr>
            <p:ph idx="1" type="subTitle"/>
          </p:nvPr>
        </p:nvSpPr>
        <p:spPr>
          <a:xfrm>
            <a:off x="683568" y="1219775"/>
            <a:ext cx="8208912" cy="4275137"/>
          </a:xfrm>
          <a:prstGeom prst="rect">
            <a:avLst/>
          </a:prstGeom>
          <a:noFill/>
          <a:ln>
            <a:noFill/>
          </a:ln>
        </p:spPr>
        <p:txBody>
          <a:bodyPr anchorCtr="0" anchor="t" bIns="45700" lIns="91425" spcFirstLastPara="1" rIns="91425" wrap="square" tIns="45700">
            <a:noAutofit/>
          </a:bodyPr>
          <a:lstStyle/>
          <a:p>
            <a:pPr indent="0" lvl="0" marL="0" rtl="0" algn="r">
              <a:lnSpc>
                <a:spcPct val="120000"/>
              </a:lnSpc>
              <a:spcBef>
                <a:spcPts val="0"/>
              </a:spcBef>
              <a:spcAft>
                <a:spcPts val="0"/>
              </a:spcAft>
              <a:buClr>
                <a:srgbClr val="121212"/>
              </a:buClr>
              <a:buSzPts val="2400"/>
              <a:buNone/>
            </a:pPr>
            <a:r>
              <a:rPr b="1" lang="en-US" sz="2400">
                <a:solidFill>
                  <a:srgbClr val="121212"/>
                </a:solidFill>
                <a:latin typeface="Antonio"/>
                <a:ea typeface="Antonio"/>
                <a:cs typeface="Antonio"/>
                <a:sym typeface="Antonio"/>
              </a:rPr>
              <a:t>Duok, Dieve, </a:t>
            </a:r>
            <a:endParaRPr/>
          </a:p>
          <a:p>
            <a:pPr indent="0" lvl="0" marL="0" rtl="0" algn="r">
              <a:lnSpc>
                <a:spcPct val="120000"/>
              </a:lnSpc>
              <a:spcBef>
                <a:spcPts val="750"/>
              </a:spcBef>
              <a:spcAft>
                <a:spcPts val="0"/>
              </a:spcAft>
              <a:buClr>
                <a:srgbClr val="121212"/>
              </a:buClr>
              <a:buSzPts val="2400"/>
              <a:buNone/>
            </a:pPr>
            <a:r>
              <a:rPr b="1" lang="en-US" sz="2400">
                <a:solidFill>
                  <a:srgbClr val="121212"/>
                </a:solidFill>
                <a:latin typeface="Antonio"/>
                <a:ea typeface="Antonio"/>
                <a:cs typeface="Antonio"/>
                <a:sym typeface="Antonio"/>
              </a:rPr>
              <a:t>kad mes būtume pagauti tos didelės vienos minties – dėl Bažnyčios dirbti, vargti, kentėti; kad Bažnyčios kentėjimai, vargai ir žaizdos būtų mūsų vargais, kęsmais ir žaizdomis mūsų širdies, kad būtume pagauti to vieno geismo, nieko čia ant žemės nesitikint, neieškant, jokio sau pelno nelaukiant, savo gyvenimą pašvęsti Dievui, Bažnyčiai; (...) kad mes tik to vieno bijotumės, – numirti nieko dar nekentėję, nevargę, nedirbę dėl Bažnyčios, dėl sielų išganymo, dėl Dievo garbės; kad mūs mintis, geismai, norai vis į tą pusę linktų, kaip čia visur Kristų įnešus, Jo dvasia perėmus, kaip visur Katalikų Bažnyčios vardą išaukštinus.</a:t>
            </a:r>
            <a:endParaRPr/>
          </a:p>
          <a:p>
            <a:pPr indent="0" lvl="0" marL="0" rtl="0" algn="r">
              <a:lnSpc>
                <a:spcPct val="90000"/>
              </a:lnSpc>
              <a:spcBef>
                <a:spcPts val="750"/>
              </a:spcBef>
              <a:spcAft>
                <a:spcPts val="0"/>
              </a:spcAft>
              <a:buClr>
                <a:srgbClr val="121212"/>
              </a:buClr>
              <a:buSzPts val="1800"/>
              <a:buNone/>
            </a:pPr>
            <a:r>
              <a:rPr lang="en-US">
                <a:solidFill>
                  <a:srgbClr val="121212"/>
                </a:solidFill>
                <a:latin typeface="Arial"/>
                <a:ea typeface="Arial"/>
                <a:cs typeface="Arial"/>
                <a:sym typeface="Arial"/>
              </a:rPr>
              <a:t>(Pal. Jurgis Matulaitis, </a:t>
            </a:r>
            <a:r>
              <a:rPr i="1" lang="en-US">
                <a:solidFill>
                  <a:srgbClr val="121212"/>
                </a:solidFill>
                <a:latin typeface="Arial"/>
                <a:ea typeface="Arial"/>
                <a:cs typeface="Arial"/>
                <a:sym typeface="Arial"/>
              </a:rPr>
              <a:t>Užrašai, </a:t>
            </a:r>
            <a:r>
              <a:rPr lang="en-US">
                <a:solidFill>
                  <a:srgbClr val="121212"/>
                </a:solidFill>
                <a:latin typeface="Arial"/>
                <a:ea typeface="Arial"/>
                <a:cs typeface="Arial"/>
                <a:sym typeface="Arial"/>
              </a:rPr>
              <a:t>27. X. 1910)</a:t>
            </a:r>
            <a:endParaRPr/>
          </a:p>
          <a:p>
            <a:pPr indent="0" lvl="0" marL="0" rtl="0" algn="r">
              <a:lnSpc>
                <a:spcPct val="120000"/>
              </a:lnSpc>
              <a:spcBef>
                <a:spcPts val="563"/>
              </a:spcBef>
              <a:spcAft>
                <a:spcPts val="0"/>
              </a:spcAft>
              <a:buClr>
                <a:srgbClr val="000000"/>
              </a:buClr>
              <a:buSzPts val="400"/>
              <a:buNone/>
            </a:pPr>
            <a:r>
              <a:t/>
            </a:r>
            <a:endParaRPr b="1" sz="400">
              <a:latin typeface="Trebuchet MS"/>
              <a:ea typeface="Trebuchet MS"/>
              <a:cs typeface="Trebuchet MS"/>
              <a:sym typeface="Trebuchet MS"/>
            </a:endParaRPr>
          </a:p>
          <a:p>
            <a:pPr indent="0" lvl="0" marL="0" rtl="0" algn="r">
              <a:lnSpc>
                <a:spcPct val="90000"/>
              </a:lnSpc>
              <a:spcBef>
                <a:spcPts val="750"/>
              </a:spcBef>
              <a:spcAft>
                <a:spcPts val="0"/>
              </a:spcAft>
              <a:buClr>
                <a:schemeClr val="dk1"/>
              </a:buClr>
              <a:buSzPts val="400"/>
              <a:buNone/>
            </a:pPr>
            <a:r>
              <a:t/>
            </a:r>
            <a:endParaRPr sz="400"/>
          </a:p>
        </p:txBody>
      </p:sp>
      <p:sp>
        <p:nvSpPr>
          <p:cNvPr id="276" name="Google Shape;276;p25"/>
          <p:cNvSpPr/>
          <p:nvPr/>
        </p:nvSpPr>
        <p:spPr>
          <a:xfrm>
            <a:off x="179512" y="115888"/>
            <a:ext cx="7929562" cy="7096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en-US" sz="3600">
                <a:solidFill>
                  <a:schemeClr val="lt1"/>
                </a:solidFill>
                <a:latin typeface="Antonio"/>
                <a:ea typeface="Antonio"/>
                <a:cs typeface="Antonio"/>
                <a:sym typeface="Antonio"/>
              </a:rPr>
              <a:t>9. Užbaikime susitikimą malda </a:t>
            </a:r>
            <a:endParaRPr/>
          </a:p>
        </p:txBody>
      </p:sp>
      <p:pic>
        <p:nvPicPr>
          <p:cNvPr id="277" name="Google Shape;277;p25"/>
          <p:cNvPicPr preferRelativeResize="0"/>
          <p:nvPr/>
        </p:nvPicPr>
        <p:blipFill rotWithShape="1">
          <a:blip r:embed="rId4">
            <a:alphaModFix/>
          </a:blip>
          <a:srcRect b="0" l="0" r="0" t="0"/>
          <a:stretch/>
        </p:blipFill>
        <p:spPr>
          <a:xfrm>
            <a:off x="0" y="6317776"/>
            <a:ext cx="9252520" cy="5547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26"/>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6"/>
          <p:cNvSpPr/>
          <p:nvPr/>
        </p:nvSpPr>
        <p:spPr>
          <a:xfrm>
            <a:off x="0" y="0"/>
            <a:ext cx="9143999" cy="6857999"/>
          </a:xfrm>
          <a:prstGeom prst="rect">
            <a:avLst/>
          </a:pr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6"/>
          <p:cNvSpPr txBox="1"/>
          <p:nvPr/>
        </p:nvSpPr>
        <p:spPr>
          <a:xfrm>
            <a:off x="179511" y="2852936"/>
            <a:ext cx="3852937" cy="239871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b="1" lang="en-US" sz="3500">
                <a:solidFill>
                  <a:srgbClr val="666633"/>
                </a:solidFill>
                <a:latin typeface="Antonio"/>
                <a:ea typeface="Antonio"/>
                <a:cs typeface="Antonio"/>
                <a:sym typeface="Antonio"/>
              </a:rPr>
              <a:t>BENDRA ATSAKOMYBĖ MISIJOJE</a:t>
            </a:r>
            <a:endParaRPr/>
          </a:p>
        </p:txBody>
      </p:sp>
      <p:pic>
        <p:nvPicPr>
          <p:cNvPr id="285" name="Google Shape;285;p26"/>
          <p:cNvPicPr preferRelativeResize="0"/>
          <p:nvPr/>
        </p:nvPicPr>
        <p:blipFill rotWithShape="1">
          <a:blip r:embed="rId3">
            <a:alphaModFix/>
          </a:blip>
          <a:srcRect b="1" l="13081" r="2844" t="0"/>
          <a:stretch/>
        </p:blipFill>
        <p:spPr>
          <a:xfrm>
            <a:off x="1" y="10"/>
            <a:ext cx="9143999" cy="3154014"/>
          </a:xfrm>
          <a:custGeom>
            <a:rect b="b" l="l" r="r" t="t"/>
            <a:pathLst>
              <a:path extrusionOk="0" h="3428999" w="12191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ln>
            <a:noFill/>
          </a:ln>
        </p:spPr>
      </p:pic>
      <p:sp>
        <p:nvSpPr>
          <p:cNvPr id="286" name="Google Shape;286;p26"/>
          <p:cNvSpPr txBox="1"/>
          <p:nvPr>
            <p:ph idx="1" type="body"/>
          </p:nvPr>
        </p:nvSpPr>
        <p:spPr>
          <a:xfrm>
            <a:off x="4283968" y="4365104"/>
            <a:ext cx="4608512" cy="23987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66633"/>
              </a:buClr>
              <a:buSzPts val="2000"/>
              <a:buNone/>
            </a:pPr>
            <a:r>
              <a:rPr b="1" lang="en-US" sz="2000">
                <a:solidFill>
                  <a:srgbClr val="666633"/>
                </a:solidFill>
              </a:rPr>
              <a:t>AČIŪ už Jūsų skirtą laiką!</a:t>
            </a:r>
            <a:endParaRPr/>
          </a:p>
          <a:p>
            <a:pPr indent="0" lvl="0" marL="0" rtl="0" algn="l">
              <a:lnSpc>
                <a:spcPct val="90000"/>
              </a:lnSpc>
              <a:spcBef>
                <a:spcPts val="750"/>
              </a:spcBef>
              <a:spcAft>
                <a:spcPts val="0"/>
              </a:spcAft>
              <a:buClr>
                <a:srgbClr val="666633"/>
              </a:buClr>
              <a:buSzPts val="2000"/>
              <a:buNone/>
            </a:pPr>
            <a:r>
              <a:rPr lang="en-US" sz="2000">
                <a:solidFill>
                  <a:srgbClr val="666633"/>
                </a:solidFill>
              </a:rPr>
              <a:t>Dievo palaimos ir iki susitikimo!</a:t>
            </a:r>
            <a:endParaRPr b="1" sz="2000">
              <a:solidFill>
                <a:srgbClr val="666633"/>
              </a:solidFill>
              <a:latin typeface="Antonio"/>
              <a:ea typeface="Antonio"/>
              <a:cs typeface="Antonio"/>
              <a:sym typeface="Antonio"/>
            </a:endParaRPr>
          </a:p>
          <a:p>
            <a:pPr indent="0" lvl="0" marL="0" rtl="0" algn="l">
              <a:lnSpc>
                <a:spcPct val="90000"/>
              </a:lnSpc>
              <a:spcBef>
                <a:spcPts val="750"/>
              </a:spcBef>
              <a:spcAft>
                <a:spcPts val="0"/>
              </a:spcAft>
              <a:buClr>
                <a:schemeClr val="dk1"/>
              </a:buClr>
              <a:buSzPts val="1600"/>
              <a:buNone/>
            </a:pPr>
            <a:r>
              <a:rPr i="1" lang="en-US" sz="1600"/>
              <a:t>(jei žinoma data, galima pranešti)</a:t>
            </a:r>
            <a:endParaRPr i="1" sz="1600"/>
          </a:p>
          <a:p>
            <a:pPr indent="0" lvl="0" marL="0" rtl="0" algn="l">
              <a:lnSpc>
                <a:spcPct val="90000"/>
              </a:lnSpc>
              <a:spcBef>
                <a:spcPts val="750"/>
              </a:spcBef>
              <a:spcAft>
                <a:spcPts val="0"/>
              </a:spcAft>
              <a:buClr>
                <a:schemeClr val="dk1"/>
              </a:buClr>
              <a:buSzPts val="1600"/>
              <a:buNone/>
            </a:pPr>
            <a:r>
              <a:t/>
            </a:r>
            <a:endParaRPr i="1" sz="1600"/>
          </a:p>
          <a:p>
            <a:pPr indent="0" lvl="0" marL="0" rtl="0" algn="l">
              <a:lnSpc>
                <a:spcPct val="90000"/>
              </a:lnSpc>
              <a:spcBef>
                <a:spcPts val="750"/>
              </a:spcBef>
              <a:spcAft>
                <a:spcPts val="0"/>
              </a:spcAft>
              <a:buClr>
                <a:schemeClr val="dk1"/>
              </a:buClr>
              <a:buSzPts val="1600"/>
              <a:buNone/>
            </a:pPr>
            <a:r>
              <a:rPr i="1" lang="en-US" sz="1600"/>
              <a:t>Visa informacija </a:t>
            </a:r>
            <a:r>
              <a:rPr b="1" i="1" lang="en-US" sz="1600" u="sng">
                <a:solidFill>
                  <a:schemeClr val="hlink"/>
                </a:solidFill>
                <a:hlinkClick r:id="rId4"/>
              </a:rPr>
              <a:t>sinodas.katalikai.lt</a:t>
            </a:r>
            <a:r>
              <a:rPr b="1" i="1" lang="en-US" sz="1600"/>
              <a:t> </a:t>
            </a:r>
            <a:endParaRPr/>
          </a:p>
          <a:p>
            <a:pPr indent="0" lvl="0" marL="0" rtl="0" algn="l">
              <a:lnSpc>
                <a:spcPct val="90000"/>
              </a:lnSpc>
              <a:spcBef>
                <a:spcPts val="750"/>
              </a:spcBef>
              <a:spcAft>
                <a:spcPts val="0"/>
              </a:spcAft>
              <a:buClr>
                <a:schemeClr val="dk1"/>
              </a:buClr>
              <a:buSzPts val="1600"/>
              <a:buNone/>
            </a:pPr>
            <a:r>
              <a:rPr i="1" lang="en-US" sz="1600"/>
              <a:t>Mintis, pastebėjimus, komentarus galima siųsti savo vyskupijos koordinatoriams</a:t>
            </a:r>
            <a:endParaRPr i="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105" name="Google Shape;105;p3"/>
          <p:cNvSpPr txBox="1"/>
          <p:nvPr>
            <p:ph idx="1" type="body"/>
          </p:nvPr>
        </p:nvSpPr>
        <p:spPr>
          <a:xfrm>
            <a:off x="288633" y="1378526"/>
            <a:ext cx="8858312" cy="4135933"/>
          </a:xfrm>
          <a:prstGeom prst="rect">
            <a:avLst/>
          </a:prstGeom>
          <a:noFill/>
          <a:ln>
            <a:noFill/>
          </a:ln>
        </p:spPr>
        <p:txBody>
          <a:bodyPr anchorCtr="0" anchor="t" bIns="45700" lIns="91425" spcFirstLastPara="1" rIns="91425" wrap="square" tIns="45700">
            <a:normAutofit/>
          </a:bodyPr>
          <a:lstStyle/>
          <a:p>
            <a:pPr indent="0" lvl="0" marL="85725" rtl="0" algn="l">
              <a:lnSpc>
                <a:spcPct val="90000"/>
              </a:lnSpc>
              <a:spcBef>
                <a:spcPts val="0"/>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Stovime priešais Tave, </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Šventoji Dvasia,</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susirinkę Tavo vardu.</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Tik Tu viena mus veski,</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tebūna mūsų širdys Tavo namai;</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parodyk mums kelią, kuriuo turėtume eiti,</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ir pamokyk, kaip jį įveikti.</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Esame silpni ir nuodėmingi;</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neleisk mums skleisti netvarkos.</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Neleisk, kad mus klaidingu keliu vestų neišmanymas </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  ar kad šališkumas turėtų įtakos</a:t>
            </a:r>
            <a:endParaRPr/>
          </a:p>
          <a:p>
            <a:pPr indent="0" lvl="0" marL="85725"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  mūsų veiksmams.</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Leisk Tavyje rasti mūsų vienybę,</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kad kartu galėtume keliauti į amžinąjį gyvenimą,</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nenuklysdami nuo tiesos kelio,</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nuo to, kas teisinga.</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Viso to prašome Tavęs,</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kuri veiki visada ir visur,</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kartu su Tėvu ir Sūnumi</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per amžių amžius.</a:t>
            </a:r>
            <a:endParaRPr/>
          </a:p>
          <a:p>
            <a:pPr indent="0" lvl="0" marL="266700" rtl="0" algn="l">
              <a:lnSpc>
                <a:spcPct val="90000"/>
              </a:lnSpc>
              <a:spcBef>
                <a:spcPts val="363"/>
              </a:spcBef>
              <a:spcAft>
                <a:spcPts val="0"/>
              </a:spcAft>
              <a:buClr>
                <a:srgbClr val="000000"/>
              </a:buClr>
              <a:buSzPts val="2000"/>
              <a:buFont typeface="Arial"/>
              <a:buNone/>
            </a:pPr>
            <a:r>
              <a:rPr lang="en-US" sz="2000">
                <a:solidFill>
                  <a:srgbClr val="7F6000"/>
                </a:solidFill>
                <a:latin typeface="Trebuchet MS"/>
                <a:ea typeface="Trebuchet MS"/>
                <a:cs typeface="Trebuchet MS"/>
                <a:sym typeface="Trebuchet MS"/>
              </a:rPr>
              <a:t>Amen.</a:t>
            </a:r>
            <a:endParaRPr/>
          </a:p>
        </p:txBody>
      </p:sp>
      <p:pic>
        <p:nvPicPr>
          <p:cNvPr id="106" name="Google Shape;106;p3"/>
          <p:cNvPicPr preferRelativeResize="0"/>
          <p:nvPr/>
        </p:nvPicPr>
        <p:blipFill rotWithShape="1">
          <a:blip r:embed="rId3">
            <a:alphaModFix/>
          </a:blip>
          <a:srcRect b="0" l="0" r="0" t="0"/>
          <a:stretch/>
        </p:blipFill>
        <p:spPr>
          <a:xfrm>
            <a:off x="0" y="-27384"/>
            <a:ext cx="9144000" cy="1405910"/>
          </a:xfrm>
          <a:prstGeom prst="rect">
            <a:avLst/>
          </a:prstGeom>
          <a:noFill/>
          <a:ln>
            <a:noFill/>
          </a:ln>
        </p:spPr>
      </p:pic>
      <p:sp>
        <p:nvSpPr>
          <p:cNvPr id="107" name="Google Shape;107;p3"/>
          <p:cNvSpPr txBox="1"/>
          <p:nvPr/>
        </p:nvSpPr>
        <p:spPr>
          <a:xfrm>
            <a:off x="428625" y="285750"/>
            <a:ext cx="4859338" cy="512763"/>
          </a:xfrm>
          <a:prstGeom prst="rect">
            <a:avLst/>
          </a:prstGeom>
          <a:noFill/>
          <a:ln>
            <a:noFill/>
          </a:ln>
        </p:spPr>
        <p:txBody>
          <a:bodyPr anchorCtr="0" anchor="t" bIns="0" lIns="0" spcFirstLastPara="1" rIns="0" wrap="square" tIns="0">
            <a:spAutoFit/>
          </a:bodyPr>
          <a:lstStyle/>
          <a:p>
            <a:pPr indent="0" lvl="0" marL="0" marR="0" rtl="0" algn="l">
              <a:lnSpc>
                <a:spcPct val="111472"/>
              </a:lnSpc>
              <a:spcBef>
                <a:spcPts val="0"/>
              </a:spcBef>
              <a:spcAft>
                <a:spcPts val="0"/>
              </a:spcAft>
              <a:buClr>
                <a:srgbClr val="FFFFFF"/>
              </a:buClr>
              <a:buSzPts val="3600"/>
              <a:buFont typeface="Arial"/>
              <a:buNone/>
            </a:pPr>
            <a:r>
              <a:rPr b="1" i="0" lang="en-US" sz="3600" u="none" cap="none" strike="noStrike">
                <a:solidFill>
                  <a:srgbClr val="FFFFFF"/>
                </a:solidFill>
                <a:latin typeface="Antonio"/>
                <a:ea typeface="Antonio"/>
                <a:cs typeface="Antonio"/>
                <a:sym typeface="Antonio"/>
              </a:rPr>
              <a:t>1. Pradėkime malda</a:t>
            </a:r>
            <a:endParaRPr b="1" i="0" sz="3600" u="none" cap="none" strike="noStrike">
              <a:solidFill>
                <a:srgbClr val="FFFFFF"/>
              </a:solidFill>
              <a:latin typeface="Antonio"/>
              <a:ea typeface="Antonio"/>
              <a:cs typeface="Antonio"/>
              <a:sym typeface="Antonio"/>
            </a:endParaRPr>
          </a:p>
        </p:txBody>
      </p:sp>
      <p:pic>
        <p:nvPicPr>
          <p:cNvPr descr="Paveikslėlis, kuriame yra žolė, dangus, laukas, gamta&#10;&#10;Automatiškai sugeneruotas aprašymas" id="108" name="Google Shape;108;p3"/>
          <p:cNvPicPr preferRelativeResize="0"/>
          <p:nvPr/>
        </p:nvPicPr>
        <p:blipFill rotWithShape="1">
          <a:blip r:embed="rId4">
            <a:alphaModFix/>
          </a:blip>
          <a:srcRect b="28660" l="0" r="0" t="46473"/>
          <a:stretch/>
        </p:blipFill>
        <p:spPr>
          <a:xfrm>
            <a:off x="0" y="5333023"/>
            <a:ext cx="9144000" cy="1522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nvSpPr>
        <p:spPr>
          <a:xfrm>
            <a:off x="0" y="6275410"/>
            <a:ext cx="9176466" cy="608771"/>
          </a:xfrm>
          <a:prstGeom prst="rect">
            <a:avLst/>
          </a:prstGeom>
          <a:solidFill>
            <a:srgbClr val="66663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4"/>
          <p:cNvSpPr txBox="1"/>
          <p:nvPr>
            <p:ph type="title"/>
          </p:nvPr>
        </p:nvSpPr>
        <p:spPr>
          <a:xfrm>
            <a:off x="178101" y="299949"/>
            <a:ext cx="5727700" cy="8572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2800">
                <a:solidFill>
                  <a:srgbClr val="666633"/>
                </a:solidFill>
                <a:latin typeface="Antonio"/>
                <a:ea typeface="Antonio"/>
                <a:cs typeface="Antonio"/>
                <a:sym typeface="Antonio"/>
              </a:rPr>
              <a:t>Iš Apaštalų darbų:</a:t>
            </a:r>
            <a:br>
              <a:rPr b="1" lang="en-US" sz="2800">
                <a:solidFill>
                  <a:srgbClr val="7F6000"/>
                </a:solidFill>
                <a:latin typeface="Antonio"/>
                <a:ea typeface="Antonio"/>
                <a:cs typeface="Antonio"/>
                <a:sym typeface="Antonio"/>
              </a:rPr>
            </a:br>
            <a:endParaRPr b="1" sz="2800">
              <a:solidFill>
                <a:srgbClr val="385623"/>
              </a:solidFill>
              <a:latin typeface="Antonio"/>
              <a:ea typeface="Antonio"/>
              <a:cs typeface="Antonio"/>
              <a:sym typeface="Antonio"/>
            </a:endParaRPr>
          </a:p>
        </p:txBody>
      </p:sp>
      <p:sp>
        <p:nvSpPr>
          <p:cNvPr id="115" name="Google Shape;115;p4"/>
          <p:cNvSpPr txBox="1"/>
          <p:nvPr>
            <p:ph idx="1" type="body"/>
          </p:nvPr>
        </p:nvSpPr>
        <p:spPr>
          <a:xfrm>
            <a:off x="407492" y="1055860"/>
            <a:ext cx="5727700" cy="4961358"/>
          </a:xfrm>
          <a:prstGeom prst="rect">
            <a:avLst/>
          </a:prstGeom>
          <a:noFill/>
          <a:ln>
            <a:noFill/>
          </a:ln>
        </p:spPr>
        <p:txBody>
          <a:bodyPr anchorCtr="0" anchor="t" bIns="0" lIns="0" spcFirstLastPara="1" rIns="0" wrap="square" tIns="0">
            <a:spAutoFit/>
          </a:bodyPr>
          <a:lstStyle/>
          <a:p>
            <a:pPr indent="-171450" lvl="0" marL="171450" rtl="0" algn="l">
              <a:lnSpc>
                <a:spcPct val="90000"/>
              </a:lnSpc>
              <a:spcBef>
                <a:spcPts val="0"/>
              </a:spcBef>
              <a:spcAft>
                <a:spcPts val="0"/>
              </a:spcAft>
              <a:buClr>
                <a:srgbClr val="7F6000"/>
              </a:buClr>
              <a:buSzPts val="2400"/>
              <a:buFont typeface="Arial"/>
              <a:buNone/>
            </a:pPr>
            <a:r>
              <a:rPr b="1" lang="en-US" sz="2400">
                <a:solidFill>
                  <a:srgbClr val="7F6000"/>
                </a:solidFill>
                <a:latin typeface="Antonio"/>
                <a:ea typeface="Antonio"/>
                <a:cs typeface="Antonio"/>
                <a:sym typeface="Antonio"/>
              </a:rPr>
              <a:t>Jie ištvermingai laikėsi apaštalų mokslo ir bendravimo, duonos laužymo ir maldų.</a:t>
            </a:r>
            <a:endParaRPr/>
          </a:p>
          <a:p>
            <a:pPr indent="-171450" lvl="0" marL="171450" rtl="0" algn="l">
              <a:lnSpc>
                <a:spcPct val="90000"/>
              </a:lnSpc>
              <a:spcBef>
                <a:spcPts val="750"/>
              </a:spcBef>
              <a:spcAft>
                <a:spcPts val="0"/>
              </a:spcAft>
              <a:buClr>
                <a:srgbClr val="7F6000"/>
              </a:buClr>
              <a:buSzPts val="2400"/>
              <a:buFont typeface="Arial"/>
              <a:buNone/>
            </a:pPr>
            <a:r>
              <a:rPr b="1" lang="en-US" sz="2400">
                <a:solidFill>
                  <a:srgbClr val="7F6000"/>
                </a:solidFill>
                <a:latin typeface="Antonio"/>
                <a:ea typeface="Antonio"/>
                <a:cs typeface="Antonio"/>
                <a:sym typeface="Antonio"/>
              </a:rPr>
              <a:t> Nuostaba ėmė kiekvieną, nes apaštalai darė daug stebuklingų ženklų. Visi tikintieji laikėsi drauge ir turėjo visa bendra. Nuosavybę bei turtą jie parduodavo ir, ką gavę, padalydavo visiems, kiek kam reikėdavo.</a:t>
            </a:r>
            <a:endParaRPr/>
          </a:p>
          <a:p>
            <a:pPr indent="-171450" lvl="0" marL="171450" rtl="0" algn="l">
              <a:lnSpc>
                <a:spcPct val="90000"/>
              </a:lnSpc>
              <a:spcBef>
                <a:spcPts val="750"/>
              </a:spcBef>
              <a:spcAft>
                <a:spcPts val="0"/>
              </a:spcAft>
              <a:buClr>
                <a:srgbClr val="7F6000"/>
              </a:buClr>
              <a:buSzPts val="2400"/>
              <a:buFont typeface="Arial"/>
              <a:buNone/>
            </a:pPr>
            <a:r>
              <a:rPr b="1" lang="en-US" sz="2400">
                <a:solidFill>
                  <a:srgbClr val="7F6000"/>
                </a:solidFill>
                <a:latin typeface="Antonio"/>
                <a:ea typeface="Antonio"/>
                <a:cs typeface="Antonio"/>
                <a:sym typeface="Antonio"/>
              </a:rPr>
              <a:t> Jie kasdien sutartinai rinkdavosi šventykloje, o savo namuose tai vienur, tai kitur laužydavo duoną, su džiugia ir tauria širdimi drauge vaišindavosi, garbindami Dievą, ir buvo visų žmonių mylimi. O Viešpats kasdien didino jų būrį tais, kurie ėjo į išganymą. </a:t>
            </a:r>
            <a:endParaRPr/>
          </a:p>
          <a:p>
            <a:pPr indent="-171450" lvl="0" marL="171450" rtl="0" algn="r">
              <a:lnSpc>
                <a:spcPct val="90000"/>
              </a:lnSpc>
              <a:spcBef>
                <a:spcPts val="750"/>
              </a:spcBef>
              <a:spcAft>
                <a:spcPts val="0"/>
              </a:spcAft>
              <a:buClr>
                <a:srgbClr val="7F6000"/>
              </a:buClr>
              <a:buSzPts val="2400"/>
              <a:buFont typeface="Arial"/>
              <a:buNone/>
            </a:pPr>
            <a:r>
              <a:rPr b="1" i="1" lang="en-US" sz="2400">
                <a:solidFill>
                  <a:srgbClr val="7F6000"/>
                </a:solidFill>
                <a:latin typeface="Antonio"/>
                <a:ea typeface="Antonio"/>
                <a:cs typeface="Antonio"/>
                <a:sym typeface="Antonio"/>
              </a:rPr>
              <a:t>Apd </a:t>
            </a:r>
            <a:r>
              <a:rPr b="1" lang="en-US" sz="2400">
                <a:solidFill>
                  <a:srgbClr val="7F6000"/>
                </a:solidFill>
                <a:latin typeface="Antonio"/>
                <a:ea typeface="Antonio"/>
                <a:cs typeface="Antonio"/>
                <a:sym typeface="Antonio"/>
              </a:rPr>
              <a:t>2, 42-47</a:t>
            </a:r>
            <a:endParaRPr/>
          </a:p>
        </p:txBody>
      </p:sp>
      <p:sp>
        <p:nvSpPr>
          <p:cNvPr id="116" name="Google Shape;116;p4"/>
          <p:cNvSpPr txBox="1"/>
          <p:nvPr/>
        </p:nvSpPr>
        <p:spPr>
          <a:xfrm>
            <a:off x="142875" y="6345238"/>
            <a:ext cx="6643688" cy="479490"/>
          </a:xfrm>
          <a:prstGeom prst="rect">
            <a:avLst/>
          </a:prstGeom>
          <a:noFill/>
          <a:ln>
            <a:noFill/>
          </a:ln>
        </p:spPr>
        <p:txBody>
          <a:bodyPr anchorCtr="0" anchor="t" bIns="0" lIns="0" spcFirstLastPara="1" rIns="0" wrap="square" tIns="0">
            <a:spAutoFit/>
          </a:bodyPr>
          <a:lstStyle/>
          <a:p>
            <a:pPr indent="0" lvl="0" marL="0" marR="0" rtl="0" algn="l">
              <a:lnSpc>
                <a:spcPct val="143142"/>
              </a:lnSpc>
              <a:spcBef>
                <a:spcPts val="0"/>
              </a:spcBef>
              <a:spcAft>
                <a:spcPts val="0"/>
              </a:spcAft>
              <a:buNone/>
            </a:pPr>
            <a:r>
              <a:rPr b="1" lang="en-US" sz="2800">
                <a:solidFill>
                  <a:schemeClr val="lt1"/>
                </a:solidFill>
                <a:latin typeface="Antonio"/>
                <a:ea typeface="Antonio"/>
                <a:cs typeface="Antonio"/>
                <a:sym typeface="Antonio"/>
              </a:rPr>
              <a:t>2. Perskaitykime Šv. Rašto ištrauką</a:t>
            </a:r>
            <a:endParaRPr b="1" sz="4008">
              <a:solidFill>
                <a:schemeClr val="lt1"/>
              </a:solidFill>
              <a:latin typeface="Antonio"/>
              <a:ea typeface="Antonio"/>
              <a:cs typeface="Antonio"/>
              <a:sym typeface="Antonio"/>
            </a:endParaRPr>
          </a:p>
        </p:txBody>
      </p:sp>
      <p:pic>
        <p:nvPicPr>
          <p:cNvPr id="117" name="Google Shape;117;p4"/>
          <p:cNvPicPr preferRelativeResize="0"/>
          <p:nvPr/>
        </p:nvPicPr>
        <p:blipFill rotWithShape="1">
          <a:blip r:embed="rId3">
            <a:alphaModFix/>
          </a:blip>
          <a:srcRect b="0" l="30225" r="8141" t="0"/>
          <a:stretch/>
        </p:blipFill>
        <p:spPr>
          <a:xfrm>
            <a:off x="6379071" y="68262"/>
            <a:ext cx="2764929" cy="6147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Paveikslėlis, kuriame yra stiklas&#10;&#10;Automatiškai sugeneruotas aprašymas" id="122" name="Google Shape;122;p5"/>
          <p:cNvPicPr preferRelativeResize="0"/>
          <p:nvPr/>
        </p:nvPicPr>
        <p:blipFill rotWithShape="1">
          <a:blip r:embed="rId3">
            <a:alphaModFix/>
          </a:blip>
          <a:srcRect b="0" l="0" r="0" t="0"/>
          <a:stretch/>
        </p:blipFill>
        <p:spPr>
          <a:xfrm>
            <a:off x="0" y="950"/>
            <a:ext cx="9144000" cy="6856100"/>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8200" y="0"/>
            <a:ext cx="9144000" cy="2564904"/>
          </a:xfrm>
          <a:prstGeom prst="rect">
            <a:avLst/>
          </a:prstGeom>
          <a:noFill/>
          <a:ln>
            <a:noFill/>
          </a:ln>
        </p:spPr>
      </p:pic>
      <p:sp>
        <p:nvSpPr>
          <p:cNvPr id="124" name="Google Shape;124;p5"/>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t/>
            </a:r>
            <a:endParaRPr/>
          </a:p>
        </p:txBody>
      </p:sp>
      <p:sp>
        <p:nvSpPr>
          <p:cNvPr id="125" name="Google Shape;125;p5"/>
          <p:cNvSpPr txBox="1"/>
          <p:nvPr>
            <p:ph idx="1" type="subTitle"/>
          </p:nvPr>
        </p:nvSpPr>
        <p:spPr>
          <a:xfrm>
            <a:off x="1636812" y="5517232"/>
            <a:ext cx="5870376" cy="175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i="1" lang="en-US" sz="2400">
                <a:solidFill>
                  <a:schemeClr val="lt1"/>
                </a:solidFill>
                <a:latin typeface="Antonio"/>
                <a:ea typeface="Antonio"/>
                <a:cs typeface="Antonio"/>
                <a:sym typeface="Antonio"/>
              </a:rPr>
              <a:t>(po tylos) </a:t>
            </a:r>
            <a:endParaRPr/>
          </a:p>
          <a:p>
            <a:pPr indent="0" lvl="0" marL="0" rtl="0" algn="l">
              <a:lnSpc>
                <a:spcPct val="90000"/>
              </a:lnSpc>
              <a:spcBef>
                <a:spcPts val="750"/>
              </a:spcBef>
              <a:spcAft>
                <a:spcPts val="0"/>
              </a:spcAft>
              <a:buClr>
                <a:schemeClr val="lt1"/>
              </a:buClr>
              <a:buSzPts val="2400"/>
              <a:buNone/>
            </a:pPr>
            <a:r>
              <a:rPr b="1" i="1" lang="en-US" sz="2400">
                <a:solidFill>
                  <a:schemeClr val="lt1"/>
                </a:solidFill>
                <a:latin typeface="Antonio"/>
                <a:ea typeface="Antonio"/>
                <a:cs typeface="Antonio"/>
                <a:sym typeface="Antonio"/>
              </a:rPr>
              <a:t>gal kas norėtų pasidalinti </a:t>
            </a:r>
            <a:endParaRPr/>
          </a:p>
          <a:p>
            <a:pPr indent="0" lvl="0" marL="0" rtl="0" algn="l">
              <a:lnSpc>
                <a:spcPct val="90000"/>
              </a:lnSpc>
              <a:spcBef>
                <a:spcPts val="750"/>
              </a:spcBef>
              <a:spcAft>
                <a:spcPts val="0"/>
              </a:spcAft>
              <a:buClr>
                <a:schemeClr val="lt1"/>
              </a:buClr>
              <a:buSzPts val="2400"/>
              <a:buNone/>
            </a:pPr>
            <a:r>
              <a:rPr b="1" i="1" lang="en-US" sz="2400">
                <a:solidFill>
                  <a:schemeClr val="lt1"/>
                </a:solidFill>
                <a:latin typeface="Antonio"/>
                <a:ea typeface="Antonio"/>
                <a:cs typeface="Antonio"/>
                <a:sym typeface="Antonio"/>
              </a:rPr>
              <a:t>savo įžvalgomis</a:t>
            </a:r>
            <a:endParaRPr b="1" i="1" sz="2400">
              <a:solidFill>
                <a:schemeClr val="lt1"/>
              </a:solidFill>
              <a:latin typeface="Antonio"/>
              <a:ea typeface="Antonio"/>
              <a:cs typeface="Antonio"/>
              <a:sym typeface="Antonio"/>
            </a:endParaRPr>
          </a:p>
          <a:p>
            <a:pPr indent="0" lvl="0" marL="0" rtl="0" algn="ctr">
              <a:lnSpc>
                <a:spcPct val="90000"/>
              </a:lnSpc>
              <a:spcBef>
                <a:spcPts val="750"/>
              </a:spcBef>
              <a:spcAft>
                <a:spcPts val="0"/>
              </a:spcAft>
              <a:buClr>
                <a:schemeClr val="dk1"/>
              </a:buClr>
              <a:buSzPts val="1800"/>
              <a:buNone/>
            </a:pPr>
            <a:r>
              <a:t/>
            </a:r>
            <a:endParaRPr>
              <a:solidFill>
                <a:schemeClr val="lt1"/>
              </a:solidFill>
            </a:endParaRPr>
          </a:p>
        </p:txBody>
      </p:sp>
      <p:sp>
        <p:nvSpPr>
          <p:cNvPr id="126" name="Google Shape;126;p5"/>
          <p:cNvSpPr txBox="1"/>
          <p:nvPr/>
        </p:nvSpPr>
        <p:spPr>
          <a:xfrm>
            <a:off x="428625" y="285750"/>
            <a:ext cx="8715375" cy="1977721"/>
          </a:xfrm>
          <a:prstGeom prst="rect">
            <a:avLst/>
          </a:prstGeom>
          <a:noFill/>
          <a:ln>
            <a:noFill/>
          </a:ln>
        </p:spPr>
        <p:txBody>
          <a:bodyPr anchorCtr="0" anchor="t" bIns="0" lIns="0" spcFirstLastPara="1" rIns="0" wrap="square" tIns="0">
            <a:spAutoFit/>
          </a:bodyPr>
          <a:lstStyle/>
          <a:p>
            <a:pPr indent="0" lvl="0" marL="0" marR="0" rtl="0" algn="l">
              <a:lnSpc>
                <a:spcPct val="111472"/>
              </a:lnSpc>
              <a:spcBef>
                <a:spcPts val="0"/>
              </a:spcBef>
              <a:spcAft>
                <a:spcPts val="0"/>
              </a:spcAft>
              <a:buClr>
                <a:srgbClr val="FFFFFF"/>
              </a:buClr>
              <a:buSzPts val="3600"/>
              <a:buFont typeface="Arial"/>
              <a:buNone/>
            </a:pPr>
            <a:r>
              <a:rPr b="1" lang="en-US" sz="3600">
                <a:solidFill>
                  <a:srgbClr val="FFFFFF"/>
                </a:solidFill>
                <a:latin typeface="Antonio"/>
                <a:ea typeface="Antonio"/>
                <a:cs typeface="Antonio"/>
                <a:sym typeface="Antonio"/>
              </a:rPr>
              <a:t>3. Skirkime laiko trumpai tylai.</a:t>
            </a:r>
            <a:endParaRPr b="1" sz="1000">
              <a:solidFill>
                <a:srgbClr val="FFFFFF"/>
              </a:solidFill>
              <a:latin typeface="Antonio"/>
              <a:ea typeface="Antonio"/>
              <a:cs typeface="Antonio"/>
              <a:sym typeface="Antonio"/>
            </a:endParaRPr>
          </a:p>
          <a:p>
            <a:pPr indent="0" lvl="0" marL="0" marR="0" rtl="0" algn="l">
              <a:lnSpc>
                <a:spcPct val="167208"/>
              </a:lnSpc>
              <a:spcBef>
                <a:spcPts val="0"/>
              </a:spcBef>
              <a:spcAft>
                <a:spcPts val="0"/>
              </a:spcAft>
              <a:buClr>
                <a:srgbClr val="FFFFFF"/>
              </a:buClr>
              <a:buSzPts val="2400"/>
              <a:buFont typeface="Arial"/>
              <a:buNone/>
            </a:pPr>
            <a:r>
              <a:rPr b="1" i="1" lang="en-US" sz="2400">
                <a:solidFill>
                  <a:srgbClr val="FFFFFF"/>
                </a:solidFill>
                <a:latin typeface="Antonio"/>
                <a:ea typeface="Antonio"/>
                <a:cs typeface="Antonio"/>
                <a:sym typeface="Antonio"/>
              </a:rPr>
              <a:t>Leiskime, kad  Šventoji Dvasia kalbėtų per išgirstą Dievo žodį ir primintų mūsų ankstesnes maldos patirtis</a:t>
            </a:r>
            <a:endParaRPr/>
          </a:p>
          <a:p>
            <a:pPr indent="0" lvl="0" marL="0" marR="0" rtl="0" algn="l">
              <a:lnSpc>
                <a:spcPct val="250812"/>
              </a:lnSpc>
              <a:spcBef>
                <a:spcPts val="0"/>
              </a:spcBef>
              <a:spcAft>
                <a:spcPts val="0"/>
              </a:spcAft>
              <a:buClr>
                <a:schemeClr val="dk1"/>
              </a:buClr>
              <a:buSzPts val="1600"/>
              <a:buFont typeface="Arial"/>
              <a:buNone/>
            </a:pPr>
            <a:r>
              <a:t/>
            </a:r>
            <a:endParaRPr b="1" i="1" sz="1600">
              <a:solidFill>
                <a:srgbClr val="FFFFFF"/>
              </a:solidFill>
              <a:latin typeface="Antonio"/>
              <a:ea typeface="Antonio"/>
              <a:cs typeface="Antonio"/>
              <a:sym typeface="Antoni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Paveikslėlis, kuriame yra žolė, dangus, laukas, gamta&#10;&#10;Automatiškai sugeneruotas aprašymas" id="131" name="Google Shape;131;p6"/>
          <p:cNvPicPr preferRelativeResize="0"/>
          <p:nvPr/>
        </p:nvPicPr>
        <p:blipFill rotWithShape="1">
          <a:blip r:embed="rId3">
            <a:alphaModFix/>
          </a:blip>
          <a:srcRect b="0" l="0" r="0" t="0"/>
          <a:stretch/>
        </p:blipFill>
        <p:spPr>
          <a:xfrm>
            <a:off x="-48816" y="1828971"/>
            <a:ext cx="9192816" cy="5132475"/>
          </a:xfrm>
          <a:prstGeom prst="rect">
            <a:avLst/>
          </a:prstGeom>
          <a:noFill/>
          <a:ln>
            <a:noFill/>
          </a:ln>
        </p:spPr>
      </p:pic>
      <p:pic>
        <p:nvPicPr>
          <p:cNvPr id="132" name="Google Shape;132;p6"/>
          <p:cNvPicPr preferRelativeResize="0"/>
          <p:nvPr/>
        </p:nvPicPr>
        <p:blipFill rotWithShape="1">
          <a:blip r:embed="rId4">
            <a:alphaModFix/>
          </a:blip>
          <a:srcRect b="0" l="0" r="0" t="0"/>
          <a:stretch/>
        </p:blipFill>
        <p:spPr>
          <a:xfrm>
            <a:off x="-9768" y="0"/>
            <a:ext cx="9262288" cy="3284984"/>
          </a:xfrm>
          <a:prstGeom prst="rect">
            <a:avLst/>
          </a:prstGeom>
          <a:noFill/>
          <a:ln>
            <a:noFill/>
          </a:ln>
        </p:spPr>
      </p:pic>
      <p:sp>
        <p:nvSpPr>
          <p:cNvPr id="133" name="Google Shape;133;p6"/>
          <p:cNvSpPr/>
          <p:nvPr/>
        </p:nvSpPr>
        <p:spPr>
          <a:xfrm>
            <a:off x="214313" y="285750"/>
            <a:ext cx="7929562" cy="145456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en-US" sz="3600">
                <a:solidFill>
                  <a:schemeClr val="lt1"/>
                </a:solidFill>
                <a:latin typeface="Antonio"/>
                <a:ea typeface="Antonio"/>
                <a:cs typeface="Antonio"/>
                <a:sym typeface="Antonio"/>
              </a:rPr>
              <a:t>4. Trečioji tema: </a:t>
            </a:r>
            <a:endParaRPr/>
          </a:p>
          <a:p>
            <a:pPr indent="0" lvl="0" marL="0" marR="0" rtl="0" algn="l">
              <a:lnSpc>
                <a:spcPct val="120000"/>
              </a:lnSpc>
              <a:spcBef>
                <a:spcPts val="563"/>
              </a:spcBef>
              <a:spcAft>
                <a:spcPts val="0"/>
              </a:spcAft>
              <a:buClr>
                <a:srgbClr val="000000"/>
              </a:buClr>
              <a:buSzPts val="3600"/>
              <a:buFont typeface="Arial"/>
              <a:buNone/>
            </a:pPr>
            <a:r>
              <a:rPr b="1" lang="en-US" sz="3600">
                <a:solidFill>
                  <a:schemeClr val="lt1"/>
                </a:solidFill>
                <a:latin typeface="Antonio"/>
                <a:ea typeface="Antonio"/>
                <a:cs typeface="Antonio"/>
                <a:sym typeface="Antonio"/>
              </a:rPr>
              <a:t>BENDRA ATSAKOMYBĖ MISIJOJE</a:t>
            </a:r>
            <a:endParaRPr/>
          </a:p>
        </p:txBody>
      </p:sp>
      <p:sp>
        <p:nvSpPr>
          <p:cNvPr id="134" name="Google Shape;134;p6"/>
          <p:cNvSpPr txBox="1"/>
          <p:nvPr>
            <p:ph idx="1" type="subTitle"/>
          </p:nvPr>
        </p:nvSpPr>
        <p:spPr>
          <a:xfrm>
            <a:off x="-9768" y="5445224"/>
            <a:ext cx="8928100" cy="2481263"/>
          </a:xfrm>
          <a:prstGeom prst="rect">
            <a:avLst/>
          </a:prstGeom>
          <a:noFill/>
          <a:ln>
            <a:noFill/>
          </a:ln>
          <a:effectLst>
            <a:outerShdw sx="95000" rotWithShape="0" algn="ctr" dir="10440000" dist="50800" sy="95000">
              <a:srgbClr val="000000">
                <a:alpha val="60784"/>
              </a:srgbClr>
            </a:outerShdw>
          </a:effectLst>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lt1"/>
              </a:buClr>
              <a:buSzPts val="2000"/>
              <a:buFont typeface="Arial"/>
              <a:buChar char="•"/>
            </a:pPr>
            <a:r>
              <a:rPr b="1" lang="en-US" sz="2000">
                <a:solidFill>
                  <a:schemeClr val="lt1"/>
                </a:solidFill>
                <a:latin typeface="Antonio"/>
                <a:ea typeface="Antonio"/>
                <a:cs typeface="Antonio"/>
                <a:sym typeface="Antonio"/>
              </a:rPr>
              <a:t>Čia GALIMA parodyti IV TEMOS VAIZDO PRISTATYMĄ</a:t>
            </a:r>
            <a:r>
              <a:rPr b="1" i="1" lang="en-US" sz="2000">
                <a:solidFill>
                  <a:schemeClr val="lt1"/>
                </a:solidFill>
                <a:latin typeface="Antonio"/>
                <a:ea typeface="Antonio"/>
                <a:cs typeface="Antonio"/>
                <a:sym typeface="Antonio"/>
              </a:rPr>
              <a:t> </a:t>
            </a:r>
            <a:endParaRPr/>
          </a:p>
          <a:p>
            <a:pPr indent="0" lvl="0" marL="0" rtl="0" algn="l">
              <a:lnSpc>
                <a:spcPct val="100000"/>
              </a:lnSpc>
              <a:spcBef>
                <a:spcPts val="750"/>
              </a:spcBef>
              <a:spcAft>
                <a:spcPts val="0"/>
              </a:spcAft>
              <a:buClr>
                <a:schemeClr val="lt1"/>
              </a:buClr>
              <a:buSzPts val="1400"/>
              <a:buNone/>
            </a:pPr>
            <a:r>
              <a:rPr b="1" i="1" lang="en-US" sz="1400">
                <a:solidFill>
                  <a:schemeClr val="lt1"/>
                </a:solidFill>
                <a:latin typeface="Antonio"/>
                <a:ea typeface="Antonio"/>
                <a:cs typeface="Antonio"/>
                <a:sym typeface="Antonio"/>
              </a:rPr>
              <a:t>	(jei jį naudojat, tolesnes 7–17 skaidres galima praleisti ir eiti prie klausimų,</a:t>
            </a:r>
            <a:endParaRPr/>
          </a:p>
          <a:p>
            <a:pPr indent="0" lvl="0" marL="0" rtl="0" algn="l">
              <a:lnSpc>
                <a:spcPct val="100000"/>
              </a:lnSpc>
              <a:spcBef>
                <a:spcPts val="750"/>
              </a:spcBef>
              <a:spcAft>
                <a:spcPts val="0"/>
              </a:spcAft>
              <a:buClr>
                <a:schemeClr val="lt1"/>
              </a:buClr>
              <a:buSzPts val="1400"/>
              <a:buNone/>
            </a:pPr>
            <a:r>
              <a:rPr b="1" i="1" lang="en-US" sz="1400">
                <a:solidFill>
                  <a:schemeClr val="lt1"/>
                </a:solidFill>
                <a:latin typeface="Antonio"/>
                <a:ea typeface="Antonio"/>
                <a:cs typeface="Antonio"/>
                <a:sym typeface="Antonio"/>
              </a:rPr>
              <a:t>	 bet galima šias skaidres naudoti ir kaip priminimą)</a:t>
            </a:r>
            <a:endParaRPr b="1" i="1" sz="1100">
              <a:solidFill>
                <a:schemeClr val="lt1"/>
              </a:solidFill>
              <a:latin typeface="Antonio"/>
              <a:ea typeface="Antonio"/>
              <a:cs typeface="Antonio"/>
              <a:sym typeface="Antonio"/>
            </a:endParaRPr>
          </a:p>
          <a:p>
            <a:pPr indent="-457200" lvl="0" marL="457200" rtl="0" algn="l">
              <a:lnSpc>
                <a:spcPct val="90000"/>
              </a:lnSpc>
              <a:spcBef>
                <a:spcPts val="750"/>
              </a:spcBef>
              <a:spcAft>
                <a:spcPts val="0"/>
              </a:spcAft>
              <a:buClr>
                <a:schemeClr val="lt1"/>
              </a:buClr>
              <a:buSzPts val="2000"/>
              <a:buFont typeface="Arial"/>
              <a:buChar char="•"/>
            </a:pPr>
            <a:r>
              <a:rPr b="1" lang="en-US" sz="2000">
                <a:solidFill>
                  <a:schemeClr val="lt1"/>
                </a:solidFill>
                <a:latin typeface="Antonio"/>
                <a:ea typeface="Antonio"/>
                <a:cs typeface="Antonio"/>
                <a:sym typeface="Antonio"/>
              </a:rPr>
              <a:t>7–17 SKAIDRĖSE pateiktos pagrindinės mintys iš temos vaizdo pristatymo.</a:t>
            </a:r>
            <a:endParaRPr/>
          </a:p>
        </p:txBody>
      </p:sp>
      <p:sp>
        <p:nvSpPr>
          <p:cNvPr id="135" name="Google Shape;135;p6"/>
          <p:cNvSpPr txBox="1"/>
          <p:nvPr/>
        </p:nvSpPr>
        <p:spPr>
          <a:xfrm>
            <a:off x="214313" y="1740315"/>
            <a:ext cx="474427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lt2"/>
                </a:solidFill>
                <a:latin typeface="Calibri"/>
                <a:ea typeface="Calibri"/>
                <a:cs typeface="Calibri"/>
                <a:sym typeface="Calibri"/>
              </a:rPr>
              <a:t>„SVAJOJU APIE LABIAU MISIONIERIŠKĄ, MAŽIAU IŠSIGANDUSIĄ BAŽNYČIĄ, UŽ KURIOS KELIĄ ATSAKOMYBE DALIJASI IR PASAULIEČIAI.“  CHRISTINA KHENG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pic>
        <p:nvPicPr>
          <p:cNvPr descr="Paveikslėlis, kuriame yra laukas, kelias, pastatas, akmuo&#10;&#10;Automatiškai sugeneruotas aprašymas" id="140" name="Google Shape;140;p7"/>
          <p:cNvPicPr preferRelativeResize="0"/>
          <p:nvPr/>
        </p:nvPicPr>
        <p:blipFill rotWithShape="1">
          <a:blip r:embed="rId3">
            <a:alphaModFix/>
          </a:blip>
          <a:srcRect b="0" l="10559" r="17887" t="0"/>
          <a:stretch/>
        </p:blipFill>
        <p:spPr>
          <a:xfrm>
            <a:off x="0" y="1587"/>
            <a:ext cx="3168352" cy="685641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41" name="Google Shape;141;p7"/>
          <p:cNvSpPr txBox="1"/>
          <p:nvPr>
            <p:ph idx="1" type="body"/>
          </p:nvPr>
        </p:nvSpPr>
        <p:spPr>
          <a:xfrm>
            <a:off x="3707904" y="404664"/>
            <a:ext cx="5146151" cy="5530749"/>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666633"/>
              </a:buClr>
              <a:buSzPct val="100000"/>
              <a:buFont typeface="Arial"/>
              <a:buNone/>
            </a:pPr>
            <a:r>
              <a:rPr b="1" lang="en-US" sz="3000">
                <a:solidFill>
                  <a:srgbClr val="666633"/>
                </a:solidFill>
                <a:latin typeface="Antonio"/>
                <a:ea typeface="Antonio"/>
                <a:cs typeface="Antonio"/>
                <a:sym typeface="Antonio"/>
              </a:rPr>
              <a:t>Graikiškas žodis EKKLEZIA reiškia sukvietimą, surinkimą, tačiau lietuviškai buvo išverstas gudišku žodžiu BAŽNYČIA. </a:t>
            </a:r>
            <a:endParaRPr/>
          </a:p>
          <a:p>
            <a:pPr indent="0" lvl="0" marL="0" rtl="0" algn="l">
              <a:lnSpc>
                <a:spcPct val="90000"/>
              </a:lnSpc>
              <a:spcBef>
                <a:spcPts val="750"/>
              </a:spcBef>
              <a:spcAft>
                <a:spcPts val="0"/>
              </a:spcAft>
              <a:buClr>
                <a:schemeClr val="dk1"/>
              </a:buClr>
              <a:buSzPct val="100000"/>
              <a:buFont typeface="Arial"/>
              <a:buNone/>
            </a:pPr>
            <a:r>
              <a:t/>
            </a:r>
            <a:endParaRPr b="1" sz="3000">
              <a:solidFill>
                <a:srgbClr val="666633"/>
              </a:solidFill>
              <a:latin typeface="Antonio"/>
              <a:ea typeface="Antonio"/>
              <a:cs typeface="Antonio"/>
              <a:sym typeface="Antonio"/>
            </a:endParaRPr>
          </a:p>
          <a:p>
            <a:pPr indent="0" lvl="0" marL="0" rtl="0" algn="l">
              <a:lnSpc>
                <a:spcPct val="90000"/>
              </a:lnSpc>
              <a:spcBef>
                <a:spcPts val="750"/>
              </a:spcBef>
              <a:spcAft>
                <a:spcPts val="0"/>
              </a:spcAft>
              <a:buClr>
                <a:srgbClr val="666633"/>
              </a:buClr>
              <a:buSzPct val="100000"/>
              <a:buNone/>
            </a:pPr>
            <a:r>
              <a:rPr b="1" lang="en-US" sz="3000">
                <a:solidFill>
                  <a:srgbClr val="666633"/>
                </a:solidFill>
                <a:latin typeface="Antonio"/>
                <a:ea typeface="Antonio"/>
                <a:cs typeface="Antonio"/>
                <a:sym typeface="Antonio"/>
              </a:rPr>
              <a:t>Tarpukario Kauno arkivyskupas Juozapas Skvireckas buvo sumanęs duoti Bažnyčiai geresnį lietuvišką pavadinimą. </a:t>
            </a:r>
            <a:endParaRPr b="1" sz="3000">
              <a:solidFill>
                <a:srgbClr val="666633"/>
              </a:solidFill>
              <a:latin typeface="Antonio"/>
              <a:ea typeface="Antonio"/>
              <a:cs typeface="Antonio"/>
              <a:sym typeface="Antonio"/>
            </a:endParaRPr>
          </a:p>
          <a:p>
            <a:pPr indent="0" lvl="0" marL="0" rtl="0" algn="l">
              <a:lnSpc>
                <a:spcPct val="90000"/>
              </a:lnSpc>
              <a:spcBef>
                <a:spcPts val="750"/>
              </a:spcBef>
              <a:spcAft>
                <a:spcPts val="0"/>
              </a:spcAft>
              <a:buClr>
                <a:schemeClr val="dk1"/>
              </a:buClr>
              <a:buSzPct val="100000"/>
              <a:buNone/>
            </a:pPr>
            <a:r>
              <a:t/>
            </a:r>
            <a:endParaRPr b="1" sz="3000">
              <a:solidFill>
                <a:srgbClr val="666633"/>
              </a:solidFill>
              <a:latin typeface="Antonio"/>
              <a:ea typeface="Antonio"/>
              <a:cs typeface="Antonio"/>
              <a:sym typeface="Antonio"/>
            </a:endParaRPr>
          </a:p>
          <a:p>
            <a:pPr indent="0" lvl="0" marL="0" rtl="0" algn="l">
              <a:lnSpc>
                <a:spcPct val="90000"/>
              </a:lnSpc>
              <a:spcBef>
                <a:spcPts val="750"/>
              </a:spcBef>
              <a:spcAft>
                <a:spcPts val="0"/>
              </a:spcAft>
              <a:buClr>
                <a:srgbClr val="666633"/>
              </a:buClr>
              <a:buSzPct val="100000"/>
              <a:buNone/>
            </a:pPr>
            <a:r>
              <a:rPr b="1" lang="en-US" sz="3000">
                <a:solidFill>
                  <a:srgbClr val="666633"/>
                </a:solidFill>
                <a:latin typeface="Antonio"/>
                <a:ea typeface="Antonio"/>
                <a:cs typeface="Antonio"/>
                <a:sym typeface="Antonio"/>
              </a:rPr>
              <a:t>Tai BENDROVĖ – bendrą turtą, bendrus interesus nusakanti sąvoka.</a:t>
            </a:r>
            <a:endParaRPr/>
          </a:p>
          <a:p>
            <a:pPr indent="0" lvl="0" marL="0" rtl="0" algn="l">
              <a:lnSpc>
                <a:spcPct val="90000"/>
              </a:lnSpc>
              <a:spcBef>
                <a:spcPts val="750"/>
              </a:spcBef>
              <a:spcAft>
                <a:spcPts val="0"/>
              </a:spcAft>
              <a:buClr>
                <a:schemeClr val="dk1"/>
              </a:buClr>
              <a:buSzPct val="100000"/>
              <a:buFont typeface="Arial"/>
              <a:buNone/>
            </a:pPr>
            <a:r>
              <a:t/>
            </a:r>
            <a:endParaRPr b="1" sz="1600">
              <a:latin typeface="Antonio"/>
              <a:ea typeface="Antonio"/>
              <a:cs typeface="Antonio"/>
              <a:sym typeface="Antonio"/>
            </a:endParaRPr>
          </a:p>
          <a:p>
            <a:pPr indent="0" lvl="0" marL="0" rtl="0" algn="l">
              <a:lnSpc>
                <a:spcPct val="90000"/>
              </a:lnSpc>
              <a:spcBef>
                <a:spcPts val="750"/>
              </a:spcBef>
              <a:spcAft>
                <a:spcPts val="0"/>
              </a:spcAft>
              <a:buClr>
                <a:schemeClr val="dk1"/>
              </a:buClr>
              <a:buSzPct val="100000"/>
              <a:buFont typeface="Arial"/>
              <a:buNone/>
            </a:pPr>
            <a:r>
              <a:t/>
            </a:r>
            <a:endParaRPr b="1" sz="1600">
              <a:latin typeface="Antonio"/>
              <a:ea typeface="Antonio"/>
              <a:cs typeface="Antonio"/>
              <a:sym typeface="Antonio"/>
            </a:endParaRPr>
          </a:p>
          <a:p>
            <a:pPr indent="0" lvl="0" marL="0" rtl="0" algn="l">
              <a:lnSpc>
                <a:spcPct val="90000"/>
              </a:lnSpc>
              <a:spcBef>
                <a:spcPts val="750"/>
              </a:spcBef>
              <a:spcAft>
                <a:spcPts val="0"/>
              </a:spcAft>
              <a:buClr>
                <a:schemeClr val="dk1"/>
              </a:buClr>
              <a:buSzPct val="100000"/>
              <a:buFont typeface="Arial"/>
              <a:buNone/>
            </a:pPr>
            <a:r>
              <a:t/>
            </a:r>
            <a:endParaRPr b="1" sz="1600">
              <a:latin typeface="Antonio"/>
              <a:ea typeface="Antonio"/>
              <a:cs typeface="Antonio"/>
              <a:sym typeface="Antonio"/>
            </a:endParaRPr>
          </a:p>
          <a:p>
            <a:pPr indent="0" lvl="0" marL="0" rtl="0" algn="l">
              <a:lnSpc>
                <a:spcPct val="90000"/>
              </a:lnSpc>
              <a:spcBef>
                <a:spcPts val="750"/>
              </a:spcBef>
              <a:spcAft>
                <a:spcPts val="0"/>
              </a:spcAft>
              <a:buClr>
                <a:schemeClr val="dk1"/>
              </a:buClr>
              <a:buSzPct val="100000"/>
              <a:buFont typeface="Arial"/>
              <a:buNone/>
            </a:pPr>
            <a:r>
              <a:t/>
            </a:r>
            <a:endParaRPr b="1" sz="1600">
              <a:latin typeface="Antonio"/>
              <a:ea typeface="Antonio"/>
              <a:cs typeface="Antonio"/>
              <a:sym typeface="Antonio"/>
            </a:endParaRPr>
          </a:p>
          <a:p>
            <a:pPr indent="0" lvl="0" marL="0" rtl="0" algn="l">
              <a:lnSpc>
                <a:spcPct val="90000"/>
              </a:lnSpc>
              <a:spcBef>
                <a:spcPts val="750"/>
              </a:spcBef>
              <a:spcAft>
                <a:spcPts val="0"/>
              </a:spcAft>
              <a:buClr>
                <a:schemeClr val="dk1"/>
              </a:buClr>
              <a:buSzPct val="100000"/>
              <a:buFont typeface="Arial"/>
              <a:buNone/>
            </a:pPr>
            <a:r>
              <a:t/>
            </a:r>
            <a:endParaRPr b="1" sz="1600">
              <a:latin typeface="Antonio"/>
              <a:ea typeface="Antonio"/>
              <a:cs typeface="Antonio"/>
              <a:sym typeface="Antonio"/>
            </a:endParaRPr>
          </a:p>
          <a:p>
            <a:pPr indent="0" lvl="0" marL="0" rtl="0" algn="l">
              <a:lnSpc>
                <a:spcPct val="90000"/>
              </a:lnSpc>
              <a:spcBef>
                <a:spcPts val="750"/>
              </a:spcBef>
              <a:spcAft>
                <a:spcPts val="0"/>
              </a:spcAft>
              <a:buClr>
                <a:schemeClr val="dk1"/>
              </a:buClr>
              <a:buSzPct val="100000"/>
              <a:buFont typeface="Arial"/>
              <a:buNone/>
            </a:pPr>
            <a:r>
              <a:t/>
            </a:r>
            <a:endParaRPr b="1" sz="1600">
              <a:latin typeface="Antonio"/>
              <a:ea typeface="Antonio"/>
              <a:cs typeface="Antonio"/>
              <a:sym typeface="Antonio"/>
            </a:endParaRPr>
          </a:p>
          <a:p>
            <a:pPr indent="0" lvl="0" marL="0" rtl="0" algn="l">
              <a:lnSpc>
                <a:spcPct val="90000"/>
              </a:lnSpc>
              <a:spcBef>
                <a:spcPts val="750"/>
              </a:spcBef>
              <a:spcAft>
                <a:spcPts val="0"/>
              </a:spcAft>
              <a:buClr>
                <a:schemeClr val="dk1"/>
              </a:buClr>
              <a:buSzPct val="100000"/>
              <a:buFont typeface="Arial"/>
              <a:buNone/>
            </a:pPr>
            <a:r>
              <a:t/>
            </a:r>
            <a:endParaRPr b="1" sz="1600">
              <a:latin typeface="Antonio"/>
              <a:ea typeface="Antonio"/>
              <a:cs typeface="Antonio"/>
              <a:sym typeface="Antoni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8"/>
          <p:cNvSpPr txBox="1"/>
          <p:nvPr/>
        </p:nvSpPr>
        <p:spPr>
          <a:xfrm>
            <a:off x="323528" y="548680"/>
            <a:ext cx="3993357" cy="463961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666633"/>
              </a:buClr>
              <a:buSzPts val="2800"/>
              <a:buFont typeface="Arial"/>
              <a:buNone/>
            </a:pPr>
            <a:r>
              <a:rPr b="1" lang="en-US" sz="2800">
                <a:solidFill>
                  <a:srgbClr val="666633"/>
                </a:solidFill>
                <a:latin typeface="Calibri"/>
                <a:ea typeface="Calibri"/>
                <a:cs typeface="Calibri"/>
                <a:sym typeface="Calibri"/>
              </a:rPr>
              <a:t>BENDROVĖ... Galbūt šitaip aiškesnė taptų ir asmeninė atsakomybė. </a:t>
            </a:r>
            <a:endParaRPr/>
          </a:p>
          <a:p>
            <a:pPr indent="177800" lvl="0" marL="0" marR="0" rtl="0" algn="l">
              <a:lnSpc>
                <a:spcPct val="90000"/>
              </a:lnSpc>
              <a:spcBef>
                <a:spcPts val="750"/>
              </a:spcBef>
              <a:spcAft>
                <a:spcPts val="0"/>
              </a:spcAft>
              <a:buClr>
                <a:schemeClr val="dk1"/>
              </a:buClr>
              <a:buSzPts val="2800"/>
              <a:buFont typeface="Arial"/>
              <a:buNone/>
            </a:pPr>
            <a:r>
              <a:t/>
            </a:r>
            <a:endParaRPr b="1" sz="2800">
              <a:solidFill>
                <a:srgbClr val="666633"/>
              </a:solidFill>
              <a:latin typeface="Calibri"/>
              <a:ea typeface="Calibri"/>
              <a:cs typeface="Calibri"/>
              <a:sym typeface="Calibri"/>
            </a:endParaRPr>
          </a:p>
          <a:p>
            <a:pPr indent="0" lvl="0" marL="0" marR="0" rtl="0" algn="l">
              <a:lnSpc>
                <a:spcPct val="90000"/>
              </a:lnSpc>
              <a:spcBef>
                <a:spcPts val="750"/>
              </a:spcBef>
              <a:spcAft>
                <a:spcPts val="0"/>
              </a:spcAft>
              <a:buClr>
                <a:srgbClr val="666633"/>
              </a:buClr>
              <a:buSzPts val="2800"/>
              <a:buFont typeface="Arial"/>
              <a:buNone/>
            </a:pPr>
            <a:r>
              <a:rPr b="1" lang="en-US" sz="2800">
                <a:solidFill>
                  <a:srgbClr val="666633"/>
                </a:solidFill>
                <a:latin typeface="Calibri"/>
                <a:ea typeface="Calibri"/>
                <a:cs typeface="Calibri"/>
                <a:sym typeface="Calibri"/>
              </a:rPr>
              <a:t>Norint kalbėti apie kiekvieno iš mūsų atsakomybę, pirmiausia išsiaiškinkime: o kas yra misija? </a:t>
            </a:r>
            <a:endParaRPr/>
          </a:p>
          <a:p>
            <a:pPr indent="177800" lvl="0" marL="0" marR="0" rtl="0" algn="l">
              <a:lnSpc>
                <a:spcPct val="90000"/>
              </a:lnSpc>
              <a:spcBef>
                <a:spcPts val="750"/>
              </a:spcBef>
              <a:spcAft>
                <a:spcPts val="0"/>
              </a:spcAft>
              <a:buClr>
                <a:schemeClr val="dk1"/>
              </a:buClr>
              <a:buSzPts val="2800"/>
              <a:buFont typeface="Arial"/>
              <a:buNone/>
            </a:pPr>
            <a:r>
              <a:t/>
            </a:r>
            <a:endParaRPr b="1" sz="2800">
              <a:solidFill>
                <a:srgbClr val="666633"/>
              </a:solidFill>
              <a:latin typeface="Calibri"/>
              <a:ea typeface="Calibri"/>
              <a:cs typeface="Calibri"/>
              <a:sym typeface="Calibri"/>
            </a:endParaRPr>
          </a:p>
          <a:p>
            <a:pPr indent="0" lvl="0" marL="0" marR="0" rtl="0" algn="l">
              <a:lnSpc>
                <a:spcPct val="90000"/>
              </a:lnSpc>
              <a:spcBef>
                <a:spcPts val="750"/>
              </a:spcBef>
              <a:spcAft>
                <a:spcPts val="0"/>
              </a:spcAft>
              <a:buClr>
                <a:srgbClr val="666633"/>
              </a:buClr>
              <a:buSzPts val="2800"/>
              <a:buFont typeface="Arial"/>
              <a:buNone/>
            </a:pPr>
            <a:r>
              <a:rPr b="1" lang="en-US" sz="2800">
                <a:solidFill>
                  <a:srgbClr val="666633"/>
                </a:solidFill>
                <a:latin typeface="Calibri"/>
                <a:ea typeface="Calibri"/>
                <a:cs typeface="Calibri"/>
                <a:sym typeface="Calibri"/>
              </a:rPr>
              <a:t>MISIJA – tai užduotis asmeniui ar grupei. </a:t>
            </a:r>
            <a:endParaRPr/>
          </a:p>
        </p:txBody>
      </p:sp>
      <p:pic>
        <p:nvPicPr>
          <p:cNvPr descr="Paveikslėlis, kuriame yra vidinis, akmuo&#10;&#10;Automatiškai sugeneruotas aprašymas" id="147" name="Google Shape;147;p8"/>
          <p:cNvPicPr preferRelativeResize="0"/>
          <p:nvPr/>
        </p:nvPicPr>
        <p:blipFill rotWithShape="1">
          <a:blip r:embed="rId3">
            <a:alphaModFix/>
          </a:blip>
          <a:srcRect b="10322" l="0" r="1" t="7446"/>
          <a:stretch/>
        </p:blipFill>
        <p:spPr>
          <a:xfrm>
            <a:off x="4474766" y="1"/>
            <a:ext cx="4669234" cy="6856412"/>
          </a:xfrm>
          <a:custGeom>
            <a:rect b="b" l="l" r="r" t="t"/>
            <a:pathLst>
              <a:path extrusionOk="0" h="6856412" w="562003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9"/>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9"/>
          <p:cNvSpPr txBox="1"/>
          <p:nvPr/>
        </p:nvSpPr>
        <p:spPr>
          <a:xfrm>
            <a:off x="336252" y="27484"/>
            <a:ext cx="4333373"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400">
                <a:solidFill>
                  <a:srgbClr val="C00000"/>
                </a:solidFill>
                <a:latin typeface="Antonio"/>
                <a:ea typeface="Antonio"/>
                <a:cs typeface="Antonio"/>
                <a:sym typeface="Antonio"/>
              </a:rPr>
              <a:t> O KĄ TURIME GALVOJE, SAKYDAMI „BAŽNYČIOS MISIJA“? </a:t>
            </a:r>
            <a:endParaRPr/>
          </a:p>
        </p:txBody>
      </p:sp>
      <p:sp>
        <p:nvSpPr>
          <p:cNvPr id="154" name="Google Shape;154;p9"/>
          <p:cNvSpPr txBox="1"/>
          <p:nvPr>
            <p:ph idx="1" type="body"/>
          </p:nvPr>
        </p:nvSpPr>
        <p:spPr>
          <a:xfrm>
            <a:off x="327318" y="1628800"/>
            <a:ext cx="4705203" cy="38436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sz="2800">
                <a:latin typeface="Antonio"/>
                <a:ea typeface="Antonio"/>
                <a:cs typeface="Antonio"/>
                <a:sym typeface="Antonio"/>
              </a:rPr>
              <a:t>Bažnyčia – tai Kristaus suburta šeima, ir Kristus siunčia ją nešti Jo šviesos lig pat žemės pakraščių (</a:t>
            </a:r>
            <a:r>
              <a:rPr b="1" i="1" lang="en-US" sz="2800">
                <a:latin typeface="Antonio"/>
                <a:ea typeface="Antonio"/>
                <a:cs typeface="Antonio"/>
                <a:sym typeface="Antonio"/>
              </a:rPr>
              <a:t>Apd</a:t>
            </a:r>
            <a:r>
              <a:rPr b="1" lang="en-US" sz="2800">
                <a:latin typeface="Antonio"/>
                <a:ea typeface="Antonio"/>
                <a:cs typeface="Antonio"/>
                <a:sym typeface="Antonio"/>
              </a:rPr>
              <a:t> 1, 8). </a:t>
            </a:r>
            <a:endParaRPr/>
          </a:p>
          <a:p>
            <a:pPr indent="69850" lvl="0" marL="0" rtl="0" algn="l">
              <a:lnSpc>
                <a:spcPct val="90000"/>
              </a:lnSpc>
              <a:spcBef>
                <a:spcPts val="750"/>
              </a:spcBef>
              <a:spcAft>
                <a:spcPts val="0"/>
              </a:spcAft>
              <a:buClr>
                <a:schemeClr val="dk1"/>
              </a:buClr>
              <a:buSzPts val="1100"/>
              <a:buNone/>
            </a:pPr>
            <a:r>
              <a:t/>
            </a:r>
            <a:endParaRPr b="1" sz="1100">
              <a:latin typeface="Antonio"/>
              <a:ea typeface="Antonio"/>
              <a:cs typeface="Antonio"/>
              <a:sym typeface="Antonio"/>
            </a:endParaRPr>
          </a:p>
          <a:p>
            <a:pPr indent="0" lvl="0" marL="0" rtl="0" algn="l">
              <a:lnSpc>
                <a:spcPct val="90000"/>
              </a:lnSpc>
              <a:spcBef>
                <a:spcPts val="750"/>
              </a:spcBef>
              <a:spcAft>
                <a:spcPts val="0"/>
              </a:spcAft>
              <a:buClr>
                <a:srgbClr val="C00000"/>
              </a:buClr>
              <a:buSzPts val="2800"/>
              <a:buNone/>
            </a:pPr>
            <a:r>
              <a:rPr b="1" lang="en-US" sz="2800">
                <a:solidFill>
                  <a:srgbClr val="C00000"/>
                </a:solidFill>
                <a:latin typeface="Antonio"/>
                <a:ea typeface="Antonio"/>
                <a:cs typeface="Antonio"/>
                <a:sym typeface="Antonio"/>
              </a:rPr>
              <a:t>Tokia yra Bažnyčios misija: </a:t>
            </a:r>
            <a:r>
              <a:rPr b="1" lang="en-US" sz="2800">
                <a:latin typeface="Antonio"/>
                <a:ea typeface="Antonio"/>
                <a:cs typeface="Antonio"/>
                <a:sym typeface="Antonio"/>
              </a:rPr>
              <a:t>gydyti širdies žaizdas, atidaryti duris, vaduoti, skelbti, kad Dievas yra geras, kad Dievas viską atleidžia, kad Dievas švelnus, kad jis visada laukia...“</a:t>
            </a:r>
            <a:endParaRPr/>
          </a:p>
          <a:p>
            <a:pPr indent="0" lvl="0" marL="0" rtl="0" algn="l">
              <a:lnSpc>
                <a:spcPct val="90000"/>
              </a:lnSpc>
              <a:spcBef>
                <a:spcPts val="750"/>
              </a:spcBef>
              <a:spcAft>
                <a:spcPts val="0"/>
              </a:spcAft>
              <a:buClr>
                <a:schemeClr val="dk1"/>
              </a:buClr>
              <a:buSzPts val="1400"/>
              <a:buNone/>
            </a:pPr>
            <a:r>
              <a:rPr b="1" i="1" lang="en-US" sz="1400">
                <a:latin typeface="Antonio"/>
                <a:ea typeface="Antonio"/>
                <a:cs typeface="Antonio"/>
                <a:sym typeface="Antonio"/>
              </a:rPr>
              <a:t>(Popiežiaus Pranciškaus 2015 m. vasario 5 d. homilija)</a:t>
            </a:r>
            <a:endParaRPr/>
          </a:p>
        </p:txBody>
      </p:sp>
      <p:pic>
        <p:nvPicPr>
          <p:cNvPr descr="Paveikslėlis, kuriame yra žinutė, audinys&#10;&#10;Automatiškai sugeneruotas aprašymas" id="155" name="Google Shape;155;p9"/>
          <p:cNvPicPr preferRelativeResize="0"/>
          <p:nvPr/>
        </p:nvPicPr>
        <p:blipFill rotWithShape="1">
          <a:blip r:embed="rId3">
            <a:alphaModFix/>
          </a:blip>
          <a:srcRect b="2" l="0" r="2" t="14123"/>
          <a:stretch/>
        </p:blipFill>
        <p:spPr>
          <a:xfrm>
            <a:off x="4671911" y="10"/>
            <a:ext cx="4472089"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2021-11-09T21:55:59Z</dcterms:created>
  <dc:creator>Kauno Kurija</dc:creator>
</cp:coreProperties>
</file>