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Montserrat SemiBold"/>
      <p:regular r:id="rId30"/>
      <p:bold r:id="rId31"/>
      <p:italic r:id="rId32"/>
      <p:boldItalic r:id="rId33"/>
    </p:embeddedFont>
    <p:embeddedFont>
      <p:font typeface="Antonio"/>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5" roundtripDataSignature="AMtx7mgKnsaDTGLmqVGZq3RvUUVr3S/v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6.xml"/><Relationship Id="rId33" Type="http://schemas.openxmlformats.org/officeDocument/2006/relationships/font" Target="fonts/MontserratSemiBold-boldItalic.fntdata"/><Relationship Id="rId10" Type="http://schemas.openxmlformats.org/officeDocument/2006/relationships/slide" Target="slides/slide5.xml"/><Relationship Id="rId32" Type="http://schemas.openxmlformats.org/officeDocument/2006/relationships/font" Target="fonts/MontserratSemiBold-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Antoni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lt-L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9" name="Google Shape;16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5" name="Google Shape;17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1" name="Google Shape;18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7" name="Google Shape;18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4" name="Google Shape;194;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6" name="Google Shape;21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4" name="Google Shape;9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0" name="Google Shape;25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8" name="Google Shape;25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7" name="Google Shape;267;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 name="Google Shape;10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 name="Google Shape;11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turinys"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 name="Google Shape;18;p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as ir vertikalus tekstas"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3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us pavadinimas ir tekstas"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36"/>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nkintas išdėstymas">
  <p:cSld name="AUTOLAYOUT">
    <p:bg>
      <p:bgPr>
        <a:solidFill>
          <a:srgbClr val="FFFFFF"/>
        </a:solidFill>
      </p:bgPr>
    </p:bg>
    <p:spTree>
      <p:nvGrpSpPr>
        <p:cNvPr id="84" name="Shape 84"/>
        <p:cNvGrpSpPr/>
        <p:nvPr/>
      </p:nvGrpSpPr>
      <p:grpSpPr>
        <a:xfrm>
          <a:off x="0" y="0"/>
          <a:ext cx="0" cy="0"/>
          <a:chOff x="0" y="0"/>
          <a:chExt cx="0" cy="0"/>
        </a:xfrm>
      </p:grpSpPr>
      <p:sp>
        <p:nvSpPr>
          <p:cNvPr id="85" name="Google Shape;85;g10c2f0576ae_2_108"/>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10c2f0576ae_2_108"/>
          <p:cNvSpPr txBox="1"/>
          <p:nvPr>
            <p:ph idx="12" type="sldNum"/>
          </p:nvPr>
        </p:nvSpPr>
        <p:spPr>
          <a:xfrm>
            <a:off x="8472458" y="6217622"/>
            <a:ext cx="548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adinimo skaidrė" type="title">
  <p:cSld name="TITLE">
    <p:spTree>
      <p:nvGrpSpPr>
        <p:cNvPr id="21" name="Shape 21"/>
        <p:cNvGrpSpPr/>
        <p:nvPr/>
      </p:nvGrpSpPr>
      <p:grpSpPr>
        <a:xfrm>
          <a:off x="0" y="0"/>
          <a:ext cx="0" cy="0"/>
          <a:chOff x="0" y="0"/>
          <a:chExt cx="0" cy="0"/>
        </a:xfrm>
      </p:grpSpPr>
      <p:sp>
        <p:nvSpPr>
          <p:cNvPr id="22" name="Google Shape;22;p27"/>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2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 name="Google Shape;24;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kcijos antraštė" type="secHead">
  <p:cSld name="SECTION_HEADER">
    <p:spTree>
      <p:nvGrpSpPr>
        <p:cNvPr id="27" name="Shape 27"/>
        <p:cNvGrpSpPr/>
        <p:nvPr/>
      </p:nvGrpSpPr>
      <p:grpSpPr>
        <a:xfrm>
          <a:off x="0" y="0"/>
          <a:ext cx="0" cy="0"/>
          <a:chOff x="0" y="0"/>
          <a:chExt cx="0" cy="0"/>
        </a:xfrm>
      </p:grpSpPr>
      <p:sp>
        <p:nvSpPr>
          <p:cNvPr id="28" name="Google Shape;28;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 turiniai" type="twoObj">
  <p:cSld name="TWO_OBJECTS">
    <p:spTree>
      <p:nvGrpSpPr>
        <p:cNvPr id="33" name="Shape 33"/>
        <p:cNvGrpSpPr/>
        <p:nvPr/>
      </p:nvGrpSpPr>
      <p:grpSpPr>
        <a:xfrm>
          <a:off x="0" y="0"/>
          <a:ext cx="0" cy="0"/>
          <a:chOff x="0" y="0"/>
          <a:chExt cx="0" cy="0"/>
        </a:xfrm>
      </p:grpSpPr>
      <p:sp>
        <p:nvSpPr>
          <p:cNvPr id="34" name="Google Shape;34;p2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yginimas"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3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3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3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3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 pavadinimas"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ščia"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urinys ir antraštė"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33"/>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33"/>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veikslėlis ir antraštė"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34"/>
          <p:cNvSpPr/>
          <p:nvPr>
            <p:ph idx="2" type="pic"/>
          </p:nvPr>
        </p:nvSpPr>
        <p:spPr>
          <a:xfrm>
            <a:off x="3887391" y="987426"/>
            <a:ext cx="4629150" cy="4873625"/>
          </a:xfrm>
          <a:prstGeom prst="rect">
            <a:avLst/>
          </a:prstGeom>
          <a:noFill/>
          <a:ln>
            <a:noFill/>
          </a:ln>
        </p:spPr>
      </p:sp>
      <p:sp>
        <p:nvSpPr>
          <p:cNvPr id="68" name="Google Shape;68;p34"/>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900">
                <a:solidFill>
                  <a:srgbClr val="898989"/>
                </a:solidFill>
                <a:latin typeface="Calibri"/>
                <a:ea typeface="Calibri"/>
                <a:cs typeface="Calibri"/>
                <a:sym typeface="Calibri"/>
              </a:defRPr>
            </a:lvl1pPr>
            <a:lvl2pPr indent="0" lvl="1" marL="0" algn="r">
              <a:spcBef>
                <a:spcPts val="0"/>
              </a:spcBef>
              <a:spcAft>
                <a:spcPts val="0"/>
              </a:spcAft>
              <a:buNone/>
              <a:defRPr sz="900">
                <a:solidFill>
                  <a:srgbClr val="898989"/>
                </a:solidFill>
                <a:latin typeface="Calibri"/>
                <a:ea typeface="Calibri"/>
                <a:cs typeface="Calibri"/>
                <a:sym typeface="Calibri"/>
              </a:defRPr>
            </a:lvl2pPr>
            <a:lvl3pPr indent="0" lvl="2" marL="0" algn="r">
              <a:spcBef>
                <a:spcPts val="0"/>
              </a:spcBef>
              <a:spcAft>
                <a:spcPts val="0"/>
              </a:spcAft>
              <a:buNone/>
              <a:defRPr sz="900">
                <a:solidFill>
                  <a:srgbClr val="898989"/>
                </a:solidFill>
                <a:latin typeface="Calibri"/>
                <a:ea typeface="Calibri"/>
                <a:cs typeface="Calibri"/>
                <a:sym typeface="Calibri"/>
              </a:defRPr>
            </a:lvl3pPr>
            <a:lvl4pPr indent="0" lvl="3" marL="0" algn="r">
              <a:spcBef>
                <a:spcPts val="0"/>
              </a:spcBef>
              <a:spcAft>
                <a:spcPts val="0"/>
              </a:spcAft>
              <a:buNone/>
              <a:defRPr sz="900">
                <a:solidFill>
                  <a:srgbClr val="898989"/>
                </a:solidFill>
                <a:latin typeface="Calibri"/>
                <a:ea typeface="Calibri"/>
                <a:cs typeface="Calibri"/>
                <a:sym typeface="Calibri"/>
              </a:defRPr>
            </a:lvl4pPr>
            <a:lvl5pPr indent="0" lvl="4" marL="0" algn="r">
              <a:spcBef>
                <a:spcPts val="0"/>
              </a:spcBef>
              <a:spcAft>
                <a:spcPts val="0"/>
              </a:spcAft>
              <a:buNone/>
              <a:defRPr sz="900">
                <a:solidFill>
                  <a:srgbClr val="898989"/>
                </a:solidFill>
                <a:latin typeface="Calibri"/>
                <a:ea typeface="Calibri"/>
                <a:cs typeface="Calibri"/>
                <a:sym typeface="Calibri"/>
              </a:defRPr>
            </a:lvl5pPr>
            <a:lvl6pPr indent="0" lvl="5" marL="0" algn="r">
              <a:spcBef>
                <a:spcPts val="0"/>
              </a:spcBef>
              <a:spcAft>
                <a:spcPts val="0"/>
              </a:spcAft>
              <a:buNone/>
              <a:defRPr sz="900">
                <a:solidFill>
                  <a:srgbClr val="898989"/>
                </a:solidFill>
                <a:latin typeface="Calibri"/>
                <a:ea typeface="Calibri"/>
                <a:cs typeface="Calibri"/>
                <a:sym typeface="Calibri"/>
              </a:defRPr>
            </a:lvl6pPr>
            <a:lvl7pPr indent="0" lvl="6" marL="0" algn="r">
              <a:spcBef>
                <a:spcPts val="0"/>
              </a:spcBef>
              <a:spcAft>
                <a:spcPts val="0"/>
              </a:spcAft>
              <a:buNone/>
              <a:defRPr sz="900">
                <a:solidFill>
                  <a:srgbClr val="898989"/>
                </a:solidFill>
                <a:latin typeface="Calibri"/>
                <a:ea typeface="Calibri"/>
                <a:cs typeface="Calibri"/>
                <a:sym typeface="Calibri"/>
              </a:defRPr>
            </a:lvl7pPr>
            <a:lvl8pPr indent="0" lvl="7" marL="0" algn="r">
              <a:spcBef>
                <a:spcPts val="0"/>
              </a:spcBef>
              <a:spcAft>
                <a:spcPts val="0"/>
              </a:spcAft>
              <a:buNone/>
              <a:defRPr sz="900">
                <a:solidFill>
                  <a:srgbClr val="898989"/>
                </a:solidFill>
                <a:latin typeface="Calibri"/>
                <a:ea typeface="Calibri"/>
                <a:cs typeface="Calibri"/>
                <a:sym typeface="Calibri"/>
              </a:defRPr>
            </a:lvl8pPr>
            <a:lvl9pPr indent="0" lvl="8" marL="0" algn="r">
              <a:spcBef>
                <a:spcPts val="0"/>
              </a:spcBef>
              <a:spcAft>
                <a:spcPts val="0"/>
              </a:spcAft>
              <a:buNone/>
              <a:defRPr sz="9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9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9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9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9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9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9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9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g"/><Relationship Id="rId4" Type="http://schemas.openxmlformats.org/officeDocument/2006/relationships/image" Target="../media/image23.png"/><Relationship Id="rId5"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sinodas.katalikai.lt/" TargetMode="Externa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6558" l="0" r="0" t="6567"/>
          <a:stretch/>
        </p:blipFill>
        <p:spPr>
          <a:xfrm>
            <a:off x="0" y="0"/>
            <a:ext cx="9144000"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idx="1" type="body"/>
          </p:nvPr>
        </p:nvSpPr>
        <p:spPr>
          <a:xfrm>
            <a:off x="269602" y="175741"/>
            <a:ext cx="8604795" cy="10081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Arial"/>
              <a:buNone/>
            </a:pPr>
            <a:r>
              <a:rPr b="1" lang="lt-LT" sz="2800">
                <a:latin typeface="Antonio"/>
                <a:ea typeface="Antonio"/>
                <a:cs typeface="Antonio"/>
                <a:sym typeface="Antonio"/>
              </a:rPr>
              <a:t>Mūsų kunigai. Ar jų tarnystėje jaučiama meilė žmonėms ir atliekamiems patarnavimams?</a:t>
            </a:r>
            <a:endParaRPr/>
          </a:p>
          <a:p>
            <a:pPr indent="0" lvl="0" marL="0" rtl="0" algn="l">
              <a:lnSpc>
                <a:spcPct val="90000"/>
              </a:lnSpc>
              <a:spcBef>
                <a:spcPts val="750"/>
              </a:spcBef>
              <a:spcAft>
                <a:spcPts val="0"/>
              </a:spcAft>
              <a:buClr>
                <a:schemeClr val="dk1"/>
              </a:buClr>
              <a:buSzPts val="2400"/>
              <a:buFont typeface="Arial"/>
              <a:buNone/>
            </a:pPr>
            <a:r>
              <a:t/>
            </a:r>
            <a:endParaRPr b="1" i="1" sz="2400">
              <a:latin typeface="Antonio"/>
              <a:ea typeface="Antonio"/>
              <a:cs typeface="Antonio"/>
              <a:sym typeface="Antonio"/>
            </a:endParaRPr>
          </a:p>
        </p:txBody>
      </p:sp>
      <p:pic>
        <p:nvPicPr>
          <p:cNvPr id="164" name="Google Shape;164;p10"/>
          <p:cNvPicPr preferRelativeResize="0"/>
          <p:nvPr/>
        </p:nvPicPr>
        <p:blipFill rotWithShape="1">
          <a:blip r:embed="rId3">
            <a:alphaModFix/>
          </a:blip>
          <a:srcRect b="13114" l="0" r="0" t="0"/>
          <a:stretch/>
        </p:blipFill>
        <p:spPr>
          <a:xfrm>
            <a:off x="0" y="1183942"/>
            <a:ext cx="5789339" cy="3901242"/>
          </a:xfrm>
          <a:prstGeom prst="rect">
            <a:avLst/>
          </a:prstGeom>
          <a:noFill/>
          <a:ln>
            <a:noFill/>
          </a:ln>
        </p:spPr>
      </p:pic>
      <p:sp>
        <p:nvSpPr>
          <p:cNvPr id="165" name="Google Shape;165;p10"/>
          <p:cNvSpPr txBox="1"/>
          <p:nvPr/>
        </p:nvSpPr>
        <p:spPr>
          <a:xfrm>
            <a:off x="143668" y="4293096"/>
            <a:ext cx="8856662" cy="563672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t/>
            </a:r>
            <a:endParaRPr b="1" sz="2800">
              <a:solidFill>
                <a:schemeClr val="dk1"/>
              </a:solidFill>
              <a:latin typeface="Antonio"/>
              <a:ea typeface="Antonio"/>
              <a:cs typeface="Antonio"/>
              <a:sym typeface="Antonio"/>
            </a:endParaRPr>
          </a:p>
          <a:p>
            <a:pPr indent="0" lvl="0" marL="0" marR="0" rtl="0" algn="l">
              <a:lnSpc>
                <a:spcPct val="90000"/>
              </a:lnSpc>
              <a:spcBef>
                <a:spcPts val="750"/>
              </a:spcBef>
              <a:spcAft>
                <a:spcPts val="0"/>
              </a:spcAft>
              <a:buClr>
                <a:schemeClr val="dk1"/>
              </a:buClr>
              <a:buSzPts val="2800"/>
              <a:buFont typeface="Arial"/>
              <a:buNone/>
            </a:pPr>
            <a:r>
              <a:t/>
            </a:r>
            <a:endParaRPr b="1" sz="2800">
              <a:solidFill>
                <a:schemeClr val="dk1"/>
              </a:solidFill>
              <a:latin typeface="Antonio"/>
              <a:ea typeface="Antonio"/>
              <a:cs typeface="Antonio"/>
              <a:sym typeface="Antonio"/>
            </a:endParaRPr>
          </a:p>
          <a:p>
            <a:pPr indent="0" lvl="0" marL="0" marR="0" rtl="0" algn="l">
              <a:lnSpc>
                <a:spcPct val="90000"/>
              </a:lnSpc>
              <a:spcBef>
                <a:spcPts val="750"/>
              </a:spcBef>
              <a:spcAft>
                <a:spcPts val="0"/>
              </a:spcAft>
              <a:buClr>
                <a:schemeClr val="dk1"/>
              </a:buClr>
              <a:buSzPts val="2400"/>
              <a:buFont typeface="Arial"/>
              <a:buNone/>
            </a:pPr>
            <a:r>
              <a:rPr b="1" i="1" lang="lt-LT" sz="2400">
                <a:solidFill>
                  <a:schemeClr val="dk1"/>
                </a:solidFill>
                <a:latin typeface="Antonio"/>
                <a:ea typeface="Antonio"/>
                <a:cs typeface="Antonio"/>
                <a:sym typeface="Antonio"/>
              </a:rPr>
              <a:t> „Homilijos skaitytojas turi pažinti savo bendruomenės širdį, kad aptiktų vietas, kur glūdi gyvas bei karštas Viešpaties troškimas ir kur tas pirma buvęs kupinas meilės dialogas yra užgesęs ar nebegali duoti vaisių.“ (Evangelii Gaudium, 137)</a:t>
            </a:r>
            <a:endParaRPr/>
          </a:p>
        </p:txBody>
      </p:sp>
      <p:sp>
        <p:nvSpPr>
          <p:cNvPr id="166" name="Google Shape;166;p10"/>
          <p:cNvSpPr txBox="1"/>
          <p:nvPr/>
        </p:nvSpPr>
        <p:spPr>
          <a:xfrm>
            <a:off x="6172690" y="1795735"/>
            <a:ext cx="2844154"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Jie vadovauja šventei ar tai jiems – kasdienė rutina? </a:t>
            </a:r>
            <a:endParaRPr/>
          </a:p>
          <a:p>
            <a:pPr indent="0" lvl="0" marL="0" marR="0" rtl="0" algn="l">
              <a:spcBef>
                <a:spcPts val="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Ar homilija parengta?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1"/>
          <p:cNvPicPr preferRelativeResize="0"/>
          <p:nvPr/>
        </p:nvPicPr>
        <p:blipFill rotWithShape="1">
          <a:blip r:embed="rId3">
            <a:alphaModFix/>
          </a:blip>
          <a:srcRect b="0" l="6610" r="5444" t="0"/>
          <a:stretch/>
        </p:blipFill>
        <p:spPr>
          <a:xfrm>
            <a:off x="0" y="0"/>
            <a:ext cx="9144000" cy="6839732"/>
          </a:xfrm>
          <a:prstGeom prst="rect">
            <a:avLst/>
          </a:prstGeom>
          <a:noFill/>
          <a:ln>
            <a:noFill/>
          </a:ln>
        </p:spPr>
      </p:pic>
      <p:sp>
        <p:nvSpPr>
          <p:cNvPr id="172" name="Google Shape;172;p11"/>
          <p:cNvSpPr txBox="1"/>
          <p:nvPr>
            <p:ph idx="1" type="body"/>
          </p:nvPr>
        </p:nvSpPr>
        <p:spPr>
          <a:xfrm>
            <a:off x="517921" y="620688"/>
            <a:ext cx="4032448" cy="452596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b="1" lang="lt-LT" sz="2800">
                <a:latin typeface="Antonio"/>
                <a:ea typeface="Antonio"/>
                <a:cs typeface="Antonio"/>
                <a:sym typeface="Antonio"/>
              </a:rPr>
              <a:t>Ar pakanka mūsų šventime tylos?</a:t>
            </a:r>
            <a:endParaRPr b="1" sz="2800">
              <a:latin typeface="Antonio"/>
              <a:ea typeface="Antonio"/>
              <a:cs typeface="Antonio"/>
              <a:sym typeface="Antonio"/>
            </a:endParaRPr>
          </a:p>
          <a:p>
            <a:pPr indent="0" lvl="0" marL="0" rtl="0" algn="l">
              <a:lnSpc>
                <a:spcPct val="100000"/>
              </a:lnSpc>
              <a:spcBef>
                <a:spcPts val="750"/>
              </a:spcBef>
              <a:spcAft>
                <a:spcPts val="0"/>
              </a:spcAft>
              <a:buClr>
                <a:schemeClr val="dk1"/>
              </a:buClr>
              <a:buSzPts val="2800"/>
              <a:buFont typeface="Arial"/>
              <a:buNone/>
            </a:pPr>
            <a:r>
              <a:rPr b="1" lang="lt-LT" sz="2800">
                <a:latin typeface="Antonio"/>
                <a:ea typeface="Antonio"/>
                <a:cs typeface="Antonio"/>
                <a:sym typeface="Antonio"/>
              </a:rPr>
              <a:t>Ar įmanoma patirti Kristaus buvimą tarp mūsų?</a:t>
            </a:r>
            <a:endParaRPr/>
          </a:p>
          <a:p>
            <a:pPr indent="0" lvl="0" marL="0" rtl="0" algn="l">
              <a:lnSpc>
                <a:spcPct val="100000"/>
              </a:lnSpc>
              <a:spcBef>
                <a:spcPts val="750"/>
              </a:spcBef>
              <a:spcAft>
                <a:spcPts val="0"/>
              </a:spcAft>
              <a:buClr>
                <a:schemeClr val="dk1"/>
              </a:buClr>
              <a:buSzPts val="2800"/>
              <a:buFont typeface="Arial"/>
              <a:buNone/>
            </a:pPr>
            <a:r>
              <a:rPr b="1" lang="lt-LT" sz="2800">
                <a:latin typeface="Antonio"/>
                <a:ea typeface="Antonio"/>
                <a:cs typeface="Antonio"/>
                <a:sym typeface="Antonio"/>
              </a:rPr>
              <a:t> Ir ar svarbiausia mūsų liturgijoje yra Dievo Tėvo šlovė?</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2"/>
          <p:cNvPicPr preferRelativeResize="0"/>
          <p:nvPr/>
        </p:nvPicPr>
        <p:blipFill rotWithShape="1">
          <a:blip r:embed="rId3">
            <a:alphaModFix/>
          </a:blip>
          <a:srcRect b="0" l="0" r="6394" t="0"/>
          <a:stretch/>
        </p:blipFill>
        <p:spPr>
          <a:xfrm>
            <a:off x="-26785" y="0"/>
            <a:ext cx="9629128" cy="6858000"/>
          </a:xfrm>
          <a:prstGeom prst="rect">
            <a:avLst/>
          </a:prstGeom>
          <a:noFill/>
          <a:ln>
            <a:noFill/>
          </a:ln>
        </p:spPr>
      </p:pic>
      <p:sp>
        <p:nvSpPr>
          <p:cNvPr id="178" name="Google Shape;178;p12"/>
          <p:cNvSpPr txBox="1"/>
          <p:nvPr>
            <p:ph idx="1" type="body"/>
          </p:nvPr>
        </p:nvSpPr>
        <p:spPr>
          <a:xfrm>
            <a:off x="4355976" y="476672"/>
            <a:ext cx="4176464" cy="4525962"/>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800"/>
              <a:buFont typeface="Arial"/>
              <a:buNone/>
            </a:pPr>
            <a:r>
              <a:rPr b="1" lang="lt-LT" sz="2800">
                <a:latin typeface="Antonio"/>
                <a:ea typeface="Antonio"/>
                <a:cs typeface="Antonio"/>
                <a:sym typeface="Antonio"/>
              </a:rPr>
              <a:t>Kaip liturginis sambūris daro įtaką šventėms mūsų namuose? </a:t>
            </a:r>
            <a:endParaRPr/>
          </a:p>
          <a:p>
            <a:pPr indent="0" lvl="0" marL="0" rtl="0" algn="r">
              <a:lnSpc>
                <a:spcPct val="90000"/>
              </a:lnSpc>
              <a:spcBef>
                <a:spcPts val="750"/>
              </a:spcBef>
              <a:spcAft>
                <a:spcPts val="0"/>
              </a:spcAft>
              <a:buClr>
                <a:schemeClr val="dk1"/>
              </a:buClr>
              <a:buSzPts val="2800"/>
              <a:buFont typeface="Arial"/>
              <a:buNone/>
            </a:pPr>
            <a:r>
              <a:rPr b="1" lang="lt-LT" sz="2800">
                <a:latin typeface="Antonio"/>
                <a:ea typeface="Antonio"/>
                <a:cs typeface="Antonio"/>
                <a:sym typeface="Antonio"/>
              </a:rPr>
              <a:t>Ar Kristaus Dvasia parnešama į kasdienę aplinką ir ją perkeičia? </a:t>
            </a:r>
            <a:endParaRPr/>
          </a:p>
          <a:p>
            <a:pPr indent="0" lvl="0" marL="0" rtl="0" algn="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r">
              <a:lnSpc>
                <a:spcPct val="90000"/>
              </a:lnSpc>
              <a:spcBef>
                <a:spcPts val="750"/>
              </a:spcBef>
              <a:spcAft>
                <a:spcPts val="0"/>
              </a:spcAft>
              <a:buClr>
                <a:schemeClr val="dk1"/>
              </a:buClr>
              <a:buSzPts val="2800"/>
              <a:buFont typeface="Arial"/>
              <a:buNone/>
            </a:pPr>
            <a:r>
              <a:rPr b="1" i="1" lang="lt-LT" sz="2800">
                <a:latin typeface="Antonio"/>
                <a:ea typeface="Antonio"/>
                <a:cs typeface="Antonio"/>
                <a:sym typeface="Antonio"/>
              </a:rPr>
              <a:t>Jau seniai kartojama: jei malda nekeičia tavo gyvenimo, bloga tavo malda…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b="0" l="0" r="0" t="0"/>
          <a:stretch/>
        </p:blipFill>
        <p:spPr>
          <a:xfrm>
            <a:off x="0" y="381000"/>
            <a:ext cx="9144000" cy="6096000"/>
          </a:xfrm>
          <a:prstGeom prst="rect">
            <a:avLst/>
          </a:prstGeom>
          <a:noFill/>
          <a:ln>
            <a:noFill/>
          </a:ln>
        </p:spPr>
      </p:pic>
      <p:sp>
        <p:nvSpPr>
          <p:cNvPr id="184" name="Google Shape;184;p13"/>
          <p:cNvSpPr txBox="1"/>
          <p:nvPr>
            <p:ph idx="1" type="body"/>
          </p:nvPr>
        </p:nvSpPr>
        <p:spPr>
          <a:xfrm>
            <a:off x="3095836" y="836712"/>
            <a:ext cx="2952328" cy="45259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5352A"/>
              </a:buClr>
              <a:buSzPts val="2800"/>
              <a:buFont typeface="Arial"/>
              <a:buNone/>
            </a:pPr>
            <a:r>
              <a:rPr b="1" lang="lt-LT" sz="2800">
                <a:solidFill>
                  <a:srgbClr val="55352A"/>
                </a:solidFill>
                <a:latin typeface="Antonio"/>
                <a:ea typeface="Antonio"/>
                <a:cs typeface="Antonio"/>
                <a:sym typeface="Antonio"/>
              </a:rPr>
              <a:t>Realiai užduotas klausimas, verčiantis susimąstyti: </a:t>
            </a:r>
            <a:endParaRPr/>
          </a:p>
          <a:p>
            <a:pPr indent="0" lvl="0" marL="0" rtl="0" algn="l">
              <a:lnSpc>
                <a:spcPct val="90000"/>
              </a:lnSpc>
              <a:spcBef>
                <a:spcPts val="750"/>
              </a:spcBef>
              <a:spcAft>
                <a:spcPts val="0"/>
              </a:spcAft>
              <a:buClr>
                <a:schemeClr val="dk1"/>
              </a:buClr>
              <a:buSzPts val="2800"/>
              <a:buFont typeface="Arial"/>
              <a:buNone/>
            </a:pPr>
            <a:r>
              <a:t/>
            </a:r>
            <a:endParaRPr b="1" sz="2800">
              <a:solidFill>
                <a:srgbClr val="55352A"/>
              </a:solidFill>
              <a:latin typeface="Antonio"/>
              <a:ea typeface="Antonio"/>
              <a:cs typeface="Antonio"/>
              <a:sym typeface="Antonio"/>
            </a:endParaRPr>
          </a:p>
          <a:p>
            <a:pPr indent="0" lvl="0" marL="0" rtl="0" algn="ctr">
              <a:lnSpc>
                <a:spcPct val="90000"/>
              </a:lnSpc>
              <a:spcBef>
                <a:spcPts val="750"/>
              </a:spcBef>
              <a:spcAft>
                <a:spcPts val="0"/>
              </a:spcAft>
              <a:buClr>
                <a:srgbClr val="55352A"/>
              </a:buClr>
              <a:buSzPts val="2800"/>
              <a:buFont typeface="Arial"/>
              <a:buNone/>
            </a:pPr>
            <a:r>
              <a:rPr b="1" lang="lt-LT" sz="2800">
                <a:solidFill>
                  <a:srgbClr val="55352A"/>
                </a:solidFill>
                <a:latin typeface="Antonio"/>
                <a:ea typeface="Antonio"/>
                <a:cs typeface="Antonio"/>
                <a:sym typeface="Antonio"/>
              </a:rPr>
              <a:t>AR KRISTUS IŠ TIESŲ PRISIKĖLĖ, JEI IŠEINANČIŲ     IŠ BAŽNYČIŲ VEIDUOSE – PILKUMA?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pic>
        <p:nvPicPr>
          <p:cNvPr id="190" name="Google Shape;190;p14"/>
          <p:cNvPicPr preferRelativeResize="0"/>
          <p:nvPr/>
        </p:nvPicPr>
        <p:blipFill rotWithShape="1">
          <a:blip r:embed="rId3">
            <a:alphaModFix/>
          </a:blip>
          <a:srcRect b="0" l="3851" r="6480" t="0"/>
          <a:stretch/>
        </p:blipFill>
        <p:spPr>
          <a:xfrm>
            <a:off x="0" y="0"/>
            <a:ext cx="9210002" cy="6858000"/>
          </a:xfrm>
          <a:prstGeom prst="rect">
            <a:avLst/>
          </a:prstGeom>
          <a:noFill/>
          <a:ln>
            <a:noFill/>
          </a:ln>
        </p:spPr>
      </p:pic>
      <p:sp>
        <p:nvSpPr>
          <p:cNvPr id="191" name="Google Shape;191;p14"/>
          <p:cNvSpPr txBox="1"/>
          <p:nvPr>
            <p:ph idx="1" type="body"/>
          </p:nvPr>
        </p:nvSpPr>
        <p:spPr>
          <a:xfrm>
            <a:off x="179512" y="188640"/>
            <a:ext cx="3672408" cy="64807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1212"/>
              </a:buClr>
              <a:buSzPts val="2400"/>
              <a:buFont typeface="Arial"/>
              <a:buNone/>
            </a:pPr>
            <a:r>
              <a:rPr b="1" lang="lt-LT" sz="2400">
                <a:solidFill>
                  <a:srgbClr val="121212"/>
                </a:solidFill>
                <a:latin typeface="Antonio"/>
                <a:ea typeface="Antonio"/>
                <a:cs typeface="Antonio"/>
                <a:sym typeface="Antonio"/>
              </a:rPr>
              <a:t>Kartais pagalvoji: „Kokios ilgos šios Mišios.“ Jos prailgsta tik tuomet, jei nesugebi paskirti savo laiko nesitikėdamas atlygio, jei nešlovini Dievo. Tačiau jei kupinas džiaugsmo šlovini Dievą, pajunti ir šlovinimo grožį. Tokia bus amžinybė: Dievo šlovinimas! Ir nebus nuobodu! Bus gražu! Toks džiaugsmas mus padaro laisvus.“ </a:t>
            </a:r>
            <a:endParaRPr/>
          </a:p>
          <a:p>
            <a:pPr indent="0" lvl="0" marL="0" rtl="0" algn="l">
              <a:lnSpc>
                <a:spcPct val="90000"/>
              </a:lnSpc>
              <a:spcBef>
                <a:spcPts val="750"/>
              </a:spcBef>
              <a:spcAft>
                <a:spcPts val="0"/>
              </a:spcAft>
              <a:buClr>
                <a:srgbClr val="121212"/>
              </a:buClr>
              <a:buSzPts val="1400"/>
              <a:buFont typeface="Arial"/>
              <a:buNone/>
            </a:pPr>
            <a:r>
              <a:rPr b="1" i="1" lang="lt-LT" sz="1400">
                <a:solidFill>
                  <a:srgbClr val="121212"/>
                </a:solidFill>
                <a:latin typeface="Antonio"/>
                <a:ea typeface="Antonio"/>
                <a:cs typeface="Antonio"/>
                <a:sym typeface="Antonio"/>
              </a:rPr>
              <a:t>(popiežius Pranciškus, 2013 m. gegužės 31 d.)</a:t>
            </a:r>
            <a:endParaRPr b="1" sz="1400">
              <a:solidFill>
                <a:srgbClr val="121212"/>
              </a:solidFill>
              <a:latin typeface="Antonio"/>
              <a:ea typeface="Antonio"/>
              <a:cs typeface="Antonio"/>
              <a:sym typeface="Antonio"/>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5"/>
          <p:cNvPicPr preferRelativeResize="0"/>
          <p:nvPr/>
        </p:nvPicPr>
        <p:blipFill rotWithShape="1">
          <a:blip r:embed="rId3">
            <a:alphaModFix/>
          </a:blip>
          <a:srcRect b="28906" l="0" r="0" t="15403"/>
          <a:stretch/>
        </p:blipFill>
        <p:spPr>
          <a:xfrm>
            <a:off x="0" y="1556792"/>
            <a:ext cx="9144000" cy="3384376"/>
          </a:xfrm>
          <a:prstGeom prst="rect">
            <a:avLst/>
          </a:prstGeom>
          <a:noFill/>
          <a:ln>
            <a:noFill/>
          </a:ln>
        </p:spPr>
      </p:pic>
      <p:sp>
        <p:nvSpPr>
          <p:cNvPr id="197" name="Google Shape;197;p15"/>
          <p:cNvSpPr txBox="1"/>
          <p:nvPr>
            <p:ph idx="1" type="body"/>
          </p:nvPr>
        </p:nvSpPr>
        <p:spPr>
          <a:xfrm>
            <a:off x="224590" y="260648"/>
            <a:ext cx="8496944"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b="1" lang="lt-LT" sz="2400">
                <a:latin typeface="Antonio"/>
                <a:ea typeface="Antonio"/>
                <a:cs typeface="Antonio"/>
                <a:sym typeface="Antonio"/>
              </a:rPr>
              <a:t>„Kaip dažnai krikščionims paprasčiau dalyvauti laidotuvių eisenoje nei šlovinti Viešpatį. Šlovinimas teikia džiaugsmą. Šlovinti Dievą! Bet iš tiesų, ką gi reiškia šlovinti Dievą?</a:t>
            </a:r>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t/>
            </a:r>
            <a:endParaRPr b="1" sz="2400">
              <a:latin typeface="Antonio"/>
              <a:ea typeface="Antonio"/>
              <a:cs typeface="Antonio"/>
              <a:sym typeface="Antonio"/>
            </a:endParaRPr>
          </a:p>
          <a:p>
            <a:pPr indent="0" lvl="0" marL="0" rtl="0" algn="l">
              <a:lnSpc>
                <a:spcPct val="90000"/>
              </a:lnSpc>
              <a:spcBef>
                <a:spcPts val="750"/>
              </a:spcBef>
              <a:spcAft>
                <a:spcPts val="0"/>
              </a:spcAft>
              <a:buClr>
                <a:schemeClr val="dk1"/>
              </a:buClr>
              <a:buSzPts val="2400"/>
              <a:buFont typeface="Arial"/>
              <a:buNone/>
            </a:pPr>
            <a:r>
              <a:rPr b="1" lang="lt-LT" sz="2400">
                <a:latin typeface="Antonio"/>
                <a:ea typeface="Antonio"/>
                <a:cs typeface="Antonio"/>
                <a:sym typeface="Antonio"/>
              </a:rPr>
              <a:t>Aš galėčiau jūsų paklausti, – tęsė popiežius Pranciškus, – ar jūs dalyvaudami šiose Mišiose šlovinate Viešpatį, ar tik atėjote prašyti Dievą ir Jam dėkoti? Ar šlovinate Dievą?“ </a:t>
            </a:r>
            <a:endParaRPr/>
          </a:p>
          <a:p>
            <a:pPr indent="0" lvl="0" marL="0" rtl="0" algn="l">
              <a:lnSpc>
                <a:spcPct val="90000"/>
              </a:lnSpc>
              <a:spcBef>
                <a:spcPts val="750"/>
              </a:spcBef>
              <a:spcAft>
                <a:spcPts val="0"/>
              </a:spcAft>
              <a:buClr>
                <a:schemeClr val="dk1"/>
              </a:buClr>
              <a:buSzPts val="1600"/>
              <a:buFont typeface="Arial"/>
              <a:buNone/>
            </a:pPr>
            <a:r>
              <a:rPr b="1" i="1" lang="lt-LT" sz="1600">
                <a:latin typeface="Antonio"/>
                <a:ea typeface="Antonio"/>
                <a:cs typeface="Antonio"/>
                <a:sym typeface="Antonio"/>
              </a:rPr>
              <a:t>(popiežius Pranciškus, 2013 m. gegužės 31 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6"/>
          <p:cNvSpPr txBox="1"/>
          <p:nvPr>
            <p:ph idx="1" type="subTitle"/>
          </p:nvPr>
        </p:nvSpPr>
        <p:spPr>
          <a:xfrm>
            <a:off x="214313" y="1773238"/>
            <a:ext cx="6832412" cy="2592387"/>
          </a:xfrm>
          <a:prstGeom prst="rect">
            <a:avLst/>
          </a:prstGeom>
          <a:noFill/>
          <a:ln>
            <a:noFill/>
          </a:ln>
        </p:spPr>
        <p:txBody>
          <a:bodyPr anchorCtr="0" anchor="t" bIns="45700" lIns="91425" spcFirstLastPara="1" rIns="91425" wrap="square" tIns="45700">
            <a:normAutofit fontScale="25000" lnSpcReduction="20000"/>
          </a:bodyPr>
          <a:lstStyle/>
          <a:p>
            <a:pPr indent="-514350" lvl="0" marL="514350" rtl="0" algn="l">
              <a:lnSpc>
                <a:spcPct val="120000"/>
              </a:lnSpc>
              <a:spcBef>
                <a:spcPts val="0"/>
              </a:spcBef>
              <a:spcAft>
                <a:spcPts val="0"/>
              </a:spcAft>
              <a:buClr>
                <a:srgbClr val="385623"/>
              </a:buClr>
              <a:buSzPct val="100000"/>
              <a:buFont typeface="Calibri"/>
              <a:buAutoNum type="arabicPeriod"/>
            </a:pPr>
            <a:r>
              <a:rPr b="1" lang="lt-LT" sz="12800">
                <a:solidFill>
                  <a:srgbClr val="385623"/>
                </a:solidFill>
              </a:rPr>
              <a:t>Kaip aš išgyvenu liturgiją? Ar tai nėra tapę rutina? Kas padėtų geriau išgirsti homiliją ar jai pasiruošti?</a:t>
            </a:r>
            <a:endParaRPr b="1" sz="4000">
              <a:solidFill>
                <a:srgbClr val="385623"/>
              </a:solidFill>
            </a:endParaRPr>
          </a:p>
          <a:p>
            <a:pPr indent="-514350" lvl="0" marL="514350" rtl="0" algn="l">
              <a:lnSpc>
                <a:spcPct val="120000"/>
              </a:lnSpc>
              <a:spcBef>
                <a:spcPts val="750"/>
              </a:spcBef>
              <a:spcAft>
                <a:spcPts val="0"/>
              </a:spcAft>
              <a:buClr>
                <a:srgbClr val="385623"/>
              </a:buClr>
              <a:buSzPct val="100000"/>
              <a:buFont typeface="Calibri"/>
              <a:buAutoNum type="arabicPeriod"/>
            </a:pPr>
            <a:r>
              <a:rPr b="1" lang="lt-LT" sz="12800">
                <a:solidFill>
                  <a:srgbClr val="385623"/>
                </a:solidFill>
              </a:rPr>
              <a:t>Kiek dalyvavimas liturgijoje daro įtaką šventei mano širdyje ir namuose?</a:t>
            </a:r>
            <a:endParaRPr b="1" sz="4000">
              <a:solidFill>
                <a:srgbClr val="385623"/>
              </a:solidFill>
            </a:endParaRPr>
          </a:p>
          <a:p>
            <a:pPr indent="-514350" lvl="0" marL="514350" rtl="0" algn="l">
              <a:lnSpc>
                <a:spcPct val="120000"/>
              </a:lnSpc>
              <a:spcBef>
                <a:spcPts val="750"/>
              </a:spcBef>
              <a:spcAft>
                <a:spcPts val="0"/>
              </a:spcAft>
              <a:buClr>
                <a:srgbClr val="385623"/>
              </a:buClr>
              <a:buSzPct val="100000"/>
              <a:buFont typeface="Calibri"/>
              <a:buAutoNum type="arabicPeriod"/>
            </a:pPr>
            <a:r>
              <a:rPr b="1" lang="lt-LT" sz="12800">
                <a:solidFill>
                  <a:srgbClr val="385623"/>
                </a:solidFill>
              </a:rPr>
              <a:t>Kas man gali padėti išgyventi gyvą ryšį su Kristumi per Sakramentus? </a:t>
            </a:r>
            <a:endParaRPr b="1" i="1" sz="5600">
              <a:solidFill>
                <a:srgbClr val="385623"/>
              </a:solidFill>
              <a:latin typeface="Antonio"/>
              <a:ea typeface="Antonio"/>
              <a:cs typeface="Antonio"/>
              <a:sym typeface="Antonio"/>
            </a:endParaRPr>
          </a:p>
          <a:p>
            <a:pPr indent="0" lvl="0" marL="0" rtl="0" algn="l">
              <a:lnSpc>
                <a:spcPct val="120000"/>
              </a:lnSpc>
              <a:spcBef>
                <a:spcPts val="750"/>
              </a:spcBef>
              <a:spcAft>
                <a:spcPts val="0"/>
              </a:spcAft>
              <a:buClr>
                <a:srgbClr val="385623"/>
              </a:buClr>
              <a:buSzPct val="100000"/>
              <a:buNone/>
            </a:pPr>
            <a:r>
              <a:rPr b="1" i="1" lang="lt-LT" sz="6400">
                <a:solidFill>
                  <a:srgbClr val="385623"/>
                </a:solidFill>
                <a:latin typeface="Antonio"/>
                <a:ea typeface="Antonio"/>
                <a:cs typeface="Antonio"/>
                <a:sym typeface="Antonio"/>
              </a:rPr>
              <a:t>*jei sunkiau matosi – tolesnėse skaidrėse pateikti klausimai po vieną lape. </a:t>
            </a:r>
            <a:endParaRPr/>
          </a:p>
          <a:p>
            <a:pPr indent="0" lvl="0" marL="0" rtl="0" algn="l">
              <a:lnSpc>
                <a:spcPct val="120000"/>
              </a:lnSpc>
              <a:spcBef>
                <a:spcPts val="750"/>
              </a:spcBef>
              <a:spcAft>
                <a:spcPts val="0"/>
              </a:spcAft>
              <a:buClr>
                <a:srgbClr val="385623"/>
              </a:buClr>
              <a:buSzPct val="100000"/>
              <a:buNone/>
            </a:pPr>
            <a:r>
              <a:rPr b="1" i="1" lang="lt-LT" sz="6400">
                <a:solidFill>
                  <a:srgbClr val="385623"/>
                </a:solidFill>
                <a:latin typeface="Antonio"/>
                <a:ea typeface="Antonio"/>
                <a:cs typeface="Antonio"/>
                <a:sym typeface="Antonio"/>
              </a:rPr>
              <a:t>Jei naudojat šią skaidrę,  17–19 skaidres prašome praleisti.</a:t>
            </a:r>
            <a:endParaRPr/>
          </a:p>
          <a:p>
            <a:pPr indent="-485775" lvl="0" marL="514350" rtl="0" algn="ctr">
              <a:lnSpc>
                <a:spcPct val="120000"/>
              </a:lnSpc>
              <a:spcBef>
                <a:spcPts val="750"/>
              </a:spcBef>
              <a:spcAft>
                <a:spcPts val="0"/>
              </a:spcAft>
              <a:buClr>
                <a:schemeClr val="dk1"/>
              </a:buClr>
              <a:buSzPct val="100000"/>
              <a:buFont typeface="Calibri"/>
              <a:buNone/>
            </a:pPr>
            <a:r>
              <a:t/>
            </a:r>
            <a:endParaRPr>
              <a:solidFill>
                <a:srgbClr val="385623"/>
              </a:solidFill>
            </a:endParaRPr>
          </a:p>
          <a:p>
            <a:pPr indent="-485775" lvl="0" marL="514350" rtl="0" algn="ctr">
              <a:lnSpc>
                <a:spcPct val="120000"/>
              </a:lnSpc>
              <a:spcBef>
                <a:spcPts val="750"/>
              </a:spcBef>
              <a:spcAft>
                <a:spcPts val="0"/>
              </a:spcAft>
              <a:buClr>
                <a:schemeClr val="dk1"/>
              </a:buClr>
              <a:buSzPct val="100000"/>
              <a:buFont typeface="Calibri"/>
              <a:buNone/>
            </a:pPr>
            <a:r>
              <a:t/>
            </a:r>
            <a:endParaRPr>
              <a:solidFill>
                <a:srgbClr val="385623"/>
              </a:solidFill>
            </a:endParaRPr>
          </a:p>
          <a:p>
            <a:pPr indent="0" lvl="0" marL="0" rtl="0" algn="ctr">
              <a:lnSpc>
                <a:spcPct val="120000"/>
              </a:lnSpc>
              <a:spcBef>
                <a:spcPts val="750"/>
              </a:spcBef>
              <a:spcAft>
                <a:spcPts val="0"/>
              </a:spcAft>
              <a:buClr>
                <a:schemeClr val="dk1"/>
              </a:buClr>
              <a:buSzPct val="100000"/>
              <a:buNone/>
            </a:pPr>
            <a:r>
              <a:t/>
            </a:r>
            <a:endParaRPr/>
          </a:p>
        </p:txBody>
      </p:sp>
      <p:pic>
        <p:nvPicPr>
          <p:cNvPr id="203" name="Google Shape;203;p16"/>
          <p:cNvPicPr preferRelativeResize="0"/>
          <p:nvPr/>
        </p:nvPicPr>
        <p:blipFill rotWithShape="1">
          <a:blip r:embed="rId3">
            <a:alphaModFix/>
          </a:blip>
          <a:srcRect b="0" l="0" r="0" t="0"/>
          <a:stretch/>
        </p:blipFill>
        <p:spPr>
          <a:xfrm>
            <a:off x="0" y="0"/>
            <a:ext cx="9358313" cy="1773238"/>
          </a:xfrm>
          <a:prstGeom prst="rect">
            <a:avLst/>
          </a:prstGeom>
          <a:noFill/>
          <a:ln>
            <a:noFill/>
          </a:ln>
        </p:spPr>
      </p:pic>
      <p:sp>
        <p:nvSpPr>
          <p:cNvPr id="204" name="Google Shape;204;p16"/>
          <p:cNvSpPr/>
          <p:nvPr/>
        </p:nvSpPr>
        <p:spPr>
          <a:xfrm>
            <a:off x="214313" y="285750"/>
            <a:ext cx="8461375" cy="11699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rial"/>
                <a:ea typeface="Arial"/>
                <a:cs typeface="Arial"/>
                <a:sym typeface="Arial"/>
              </a:rPr>
              <a:t>5</a:t>
            </a:r>
            <a:r>
              <a:rPr b="1" lang="lt-LT" sz="3600">
                <a:solidFill>
                  <a:schemeClr val="lt1"/>
                </a:solidFill>
                <a:latin typeface="Antonio"/>
                <a:ea typeface="Antonio"/>
                <a:cs typeface="Antonio"/>
                <a:sym typeface="Antonio"/>
              </a:rPr>
              <a:t>. Klausimai, skirti pasidalijimui*:</a:t>
            </a:r>
            <a:endParaRPr/>
          </a:p>
          <a:p>
            <a:pPr indent="0" lvl="0" marL="0" marR="0" rtl="0" algn="l">
              <a:lnSpc>
                <a:spcPct val="120000"/>
              </a:lnSpc>
              <a:spcBef>
                <a:spcPts val="563"/>
              </a:spcBef>
              <a:spcAft>
                <a:spcPts val="0"/>
              </a:spcAft>
              <a:buClr>
                <a:srgbClr val="000000"/>
              </a:buClr>
              <a:buSzPts val="1800"/>
              <a:buFont typeface="Arial"/>
              <a:buNone/>
            </a:pPr>
            <a:r>
              <a:rPr b="1" i="1" lang="lt-LT" sz="1800">
                <a:solidFill>
                  <a:schemeClr val="lt1"/>
                </a:solidFill>
                <a:latin typeface="Antonio"/>
                <a:ea typeface="Antonio"/>
                <a:cs typeface="Antonio"/>
                <a:sym typeface="Antonio"/>
              </a:rPr>
              <a:t>(galima rinktis aktualesnius pagal Jūsų situaciją)</a:t>
            </a:r>
            <a:endParaRPr/>
          </a:p>
        </p:txBody>
      </p:sp>
      <p:pic>
        <p:nvPicPr>
          <p:cNvPr id="205" name="Google Shape;205;p16"/>
          <p:cNvPicPr preferRelativeResize="0"/>
          <p:nvPr/>
        </p:nvPicPr>
        <p:blipFill rotWithShape="1">
          <a:blip r:embed="rId4">
            <a:alphaModFix/>
          </a:blip>
          <a:srcRect b="0" l="0" r="0" t="0"/>
          <a:stretch/>
        </p:blipFill>
        <p:spPr>
          <a:xfrm>
            <a:off x="7046725" y="870744"/>
            <a:ext cx="1970275" cy="29249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idx="1" type="subTitle"/>
          </p:nvPr>
        </p:nvSpPr>
        <p:spPr>
          <a:xfrm>
            <a:off x="222250" y="1445840"/>
            <a:ext cx="8699500" cy="198316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3600"/>
              <a:buNone/>
            </a:pPr>
            <a:r>
              <a:t/>
            </a:r>
            <a:endParaRPr b="1" sz="3600">
              <a:latin typeface="Antonio"/>
              <a:ea typeface="Antonio"/>
              <a:cs typeface="Antonio"/>
              <a:sym typeface="Antonio"/>
            </a:endParaRPr>
          </a:p>
          <a:p>
            <a:pPr indent="-514350" lvl="0" marL="514350" marR="0" rtl="0" algn="l">
              <a:lnSpc>
                <a:spcPct val="90000"/>
              </a:lnSpc>
              <a:spcBef>
                <a:spcPts val="750"/>
              </a:spcBef>
              <a:spcAft>
                <a:spcPts val="0"/>
              </a:spcAft>
              <a:buClr>
                <a:srgbClr val="385623"/>
              </a:buClr>
              <a:buSzPts val="3600"/>
              <a:buFont typeface="Calibri"/>
              <a:buAutoNum type="arabicPeriod"/>
            </a:pPr>
            <a:r>
              <a:rPr b="1" i="0" lang="lt-LT" sz="3600" u="none" cap="none" strike="noStrike">
                <a:solidFill>
                  <a:srgbClr val="385623"/>
                </a:solidFill>
                <a:latin typeface="Calibri"/>
                <a:ea typeface="Calibri"/>
                <a:cs typeface="Calibri"/>
                <a:sym typeface="Calibri"/>
              </a:rPr>
              <a:t>Kaip aš išgyvenu liturgiją? Ar tai nėra tapę rutina? Kas padėtų geriau išgirsti homiliją ar jai pasiruošti?</a:t>
            </a:r>
            <a:endParaRPr/>
          </a:p>
          <a:p>
            <a:pPr indent="0" lvl="0" marL="0" rtl="0" algn="ctr">
              <a:lnSpc>
                <a:spcPct val="90000"/>
              </a:lnSpc>
              <a:spcBef>
                <a:spcPts val="750"/>
              </a:spcBef>
              <a:spcAft>
                <a:spcPts val="0"/>
              </a:spcAft>
              <a:buClr>
                <a:schemeClr val="dk1"/>
              </a:buClr>
              <a:buSzPts val="1600"/>
              <a:buNone/>
            </a:pPr>
            <a:r>
              <a:t/>
            </a:r>
            <a:endParaRPr b="1" sz="1600">
              <a:latin typeface="Antonio"/>
              <a:ea typeface="Antonio"/>
              <a:cs typeface="Antonio"/>
              <a:sym typeface="Antonio"/>
            </a:endParaRPr>
          </a:p>
        </p:txBody>
      </p:sp>
      <p:pic>
        <p:nvPicPr>
          <p:cNvPr id="211" name="Google Shape;211;p17"/>
          <p:cNvPicPr preferRelativeResize="0"/>
          <p:nvPr/>
        </p:nvPicPr>
        <p:blipFill rotWithShape="1">
          <a:blip r:embed="rId3">
            <a:alphaModFix/>
          </a:blip>
          <a:srcRect b="0" l="0" r="0" t="0"/>
          <a:stretch/>
        </p:blipFill>
        <p:spPr>
          <a:xfrm>
            <a:off x="0" y="0"/>
            <a:ext cx="9358313" cy="1844675"/>
          </a:xfrm>
          <a:prstGeom prst="rect">
            <a:avLst/>
          </a:prstGeom>
          <a:noFill/>
          <a:ln>
            <a:noFill/>
          </a:ln>
        </p:spPr>
      </p:pic>
      <p:sp>
        <p:nvSpPr>
          <p:cNvPr id="212" name="Google Shape;212;p17"/>
          <p:cNvSpPr/>
          <p:nvPr/>
        </p:nvSpPr>
        <p:spPr>
          <a:xfrm>
            <a:off x="214313" y="285750"/>
            <a:ext cx="8461375" cy="6953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800"/>
              <a:buFont typeface="Arial"/>
              <a:buNone/>
            </a:pPr>
            <a:r>
              <a:rPr b="1" lang="lt-LT" sz="2800">
                <a:solidFill>
                  <a:schemeClr val="lt1"/>
                </a:solidFill>
                <a:latin typeface="Arial"/>
                <a:ea typeface="Arial"/>
                <a:cs typeface="Arial"/>
                <a:sym typeface="Arial"/>
              </a:rPr>
              <a:t>5. </a:t>
            </a:r>
            <a:r>
              <a:rPr b="1" lang="lt-LT" sz="3600">
                <a:solidFill>
                  <a:schemeClr val="lt1"/>
                </a:solidFill>
                <a:latin typeface="Antonio"/>
                <a:ea typeface="Antonio"/>
                <a:cs typeface="Antonio"/>
                <a:sym typeface="Antonio"/>
              </a:rPr>
              <a:t>Klausimai, skirti pasidalijimui:</a:t>
            </a:r>
            <a:endParaRPr/>
          </a:p>
        </p:txBody>
      </p:sp>
      <p:pic>
        <p:nvPicPr>
          <p:cNvPr id="213" name="Google Shape;213;p17"/>
          <p:cNvPicPr preferRelativeResize="0"/>
          <p:nvPr/>
        </p:nvPicPr>
        <p:blipFill rotWithShape="1">
          <a:blip r:embed="rId4">
            <a:alphaModFix/>
          </a:blip>
          <a:srcRect b="0" l="0" r="0" t="0"/>
          <a:stretch/>
        </p:blipFill>
        <p:spPr>
          <a:xfrm>
            <a:off x="4553013" y="3501007"/>
            <a:ext cx="4620965" cy="30806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ph idx="1" type="subTitle"/>
          </p:nvPr>
        </p:nvSpPr>
        <p:spPr>
          <a:xfrm>
            <a:off x="4556756" y="2552700"/>
            <a:ext cx="4317554" cy="1752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5352A"/>
              </a:buClr>
              <a:buSzPts val="3600"/>
              <a:buNone/>
            </a:pPr>
            <a:r>
              <a:rPr b="1" i="0" lang="lt-LT" sz="3600" u="none" cap="none" strike="noStrike">
                <a:solidFill>
                  <a:srgbClr val="55352A"/>
                </a:solidFill>
                <a:latin typeface="Calibri"/>
                <a:ea typeface="Calibri"/>
                <a:cs typeface="Calibri"/>
                <a:sym typeface="Calibri"/>
              </a:rPr>
              <a:t>2. Kiek dalyvavimas liturgijoje daro įtaką šventei mano širdyje ir namuose?</a:t>
            </a:r>
            <a:endParaRPr/>
          </a:p>
          <a:p>
            <a:pPr indent="0" lvl="0" marL="0" marR="0" rtl="0" algn="l">
              <a:lnSpc>
                <a:spcPct val="90000"/>
              </a:lnSpc>
              <a:spcBef>
                <a:spcPts val="750"/>
              </a:spcBef>
              <a:spcAft>
                <a:spcPts val="0"/>
              </a:spcAft>
              <a:buClr>
                <a:schemeClr val="dk1"/>
              </a:buClr>
              <a:buSzPts val="2800"/>
              <a:buNone/>
            </a:pPr>
            <a:r>
              <a:t/>
            </a:r>
            <a:endParaRPr b="1" i="0" sz="2800" u="none" cap="none" strike="noStrike">
              <a:solidFill>
                <a:srgbClr val="002060"/>
              </a:solidFill>
              <a:latin typeface="Calibri"/>
              <a:ea typeface="Calibri"/>
              <a:cs typeface="Calibri"/>
              <a:sym typeface="Calibri"/>
            </a:endParaRPr>
          </a:p>
          <a:p>
            <a:pPr indent="0" lvl="0" marL="0" rtl="0" algn="r">
              <a:lnSpc>
                <a:spcPct val="90000"/>
              </a:lnSpc>
              <a:spcBef>
                <a:spcPts val="750"/>
              </a:spcBef>
              <a:spcAft>
                <a:spcPts val="0"/>
              </a:spcAft>
              <a:buClr>
                <a:schemeClr val="dk1"/>
              </a:buClr>
              <a:buSzPts val="1800"/>
              <a:buNone/>
            </a:pPr>
            <a:r>
              <a:t/>
            </a:r>
            <a:endParaRPr/>
          </a:p>
        </p:txBody>
      </p:sp>
      <p:pic>
        <p:nvPicPr>
          <p:cNvPr id="219" name="Google Shape;219;p18"/>
          <p:cNvPicPr preferRelativeResize="0"/>
          <p:nvPr/>
        </p:nvPicPr>
        <p:blipFill rotWithShape="1">
          <a:blip r:embed="rId3">
            <a:alphaModFix/>
          </a:blip>
          <a:srcRect b="0" l="0" r="0" t="0"/>
          <a:stretch/>
        </p:blipFill>
        <p:spPr>
          <a:xfrm>
            <a:off x="0" y="-7649"/>
            <a:ext cx="9358313" cy="2719388"/>
          </a:xfrm>
          <a:prstGeom prst="rect">
            <a:avLst/>
          </a:prstGeom>
          <a:noFill/>
          <a:ln>
            <a:noFill/>
          </a:ln>
        </p:spPr>
      </p:pic>
      <p:sp>
        <p:nvSpPr>
          <p:cNvPr id="220" name="Google Shape;220;p18"/>
          <p:cNvSpPr/>
          <p:nvPr/>
        </p:nvSpPr>
        <p:spPr>
          <a:xfrm>
            <a:off x="214313" y="285750"/>
            <a:ext cx="8461375" cy="6953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ntonio"/>
                <a:ea typeface="Antonio"/>
                <a:cs typeface="Antonio"/>
                <a:sym typeface="Antonio"/>
              </a:rPr>
              <a:t>5. Klausimai, skirti pasidalijimui:</a:t>
            </a:r>
            <a:endParaRPr/>
          </a:p>
        </p:txBody>
      </p:sp>
      <p:pic>
        <p:nvPicPr>
          <p:cNvPr id="221" name="Google Shape;221;p18"/>
          <p:cNvPicPr preferRelativeResize="0"/>
          <p:nvPr/>
        </p:nvPicPr>
        <p:blipFill rotWithShape="1">
          <a:blip r:embed="rId4">
            <a:alphaModFix/>
          </a:blip>
          <a:srcRect b="0" l="0" r="0" t="0"/>
          <a:stretch/>
        </p:blipFill>
        <p:spPr>
          <a:xfrm>
            <a:off x="0" y="3717032"/>
            <a:ext cx="4064000" cy="27093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ph idx="1" type="subTitle"/>
          </p:nvPr>
        </p:nvSpPr>
        <p:spPr>
          <a:xfrm>
            <a:off x="345280" y="1735137"/>
            <a:ext cx="8453437" cy="1693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385623"/>
              </a:buClr>
              <a:buSzPts val="3600"/>
              <a:buNone/>
            </a:pPr>
            <a:r>
              <a:rPr b="1" i="0" lang="lt-LT" sz="3600" u="none" cap="none" strike="noStrike">
                <a:solidFill>
                  <a:srgbClr val="385623"/>
                </a:solidFill>
                <a:latin typeface="Calibri"/>
                <a:ea typeface="Calibri"/>
                <a:cs typeface="Calibri"/>
                <a:sym typeface="Calibri"/>
              </a:rPr>
              <a:t>3. Kas man gali padėti išgyventi gyvą ryšį su Kristumi per Sakramentus? </a:t>
            </a:r>
            <a:endParaRPr b="1" i="1" sz="3600" u="none" cap="none" strike="noStrike">
              <a:solidFill>
                <a:srgbClr val="385623"/>
              </a:solidFill>
              <a:latin typeface="Antonio"/>
              <a:ea typeface="Antonio"/>
              <a:cs typeface="Antonio"/>
              <a:sym typeface="Antonio"/>
            </a:endParaRPr>
          </a:p>
          <a:p>
            <a:pPr indent="0" lvl="0" marL="0" rtl="0" algn="ctr">
              <a:lnSpc>
                <a:spcPct val="90000"/>
              </a:lnSpc>
              <a:spcBef>
                <a:spcPts val="750"/>
              </a:spcBef>
              <a:spcAft>
                <a:spcPts val="0"/>
              </a:spcAft>
              <a:buClr>
                <a:schemeClr val="dk1"/>
              </a:buClr>
              <a:buSzPts val="1800"/>
              <a:buNone/>
            </a:pPr>
            <a:r>
              <a:t/>
            </a:r>
            <a:endParaRPr>
              <a:solidFill>
                <a:srgbClr val="385623"/>
              </a:solidFill>
            </a:endParaRPr>
          </a:p>
        </p:txBody>
      </p:sp>
      <p:pic>
        <p:nvPicPr>
          <p:cNvPr id="227" name="Google Shape;227;p19"/>
          <p:cNvPicPr preferRelativeResize="0"/>
          <p:nvPr/>
        </p:nvPicPr>
        <p:blipFill rotWithShape="1">
          <a:blip r:embed="rId3">
            <a:alphaModFix/>
          </a:blip>
          <a:srcRect b="0" l="0" r="0" t="0"/>
          <a:stretch/>
        </p:blipFill>
        <p:spPr>
          <a:xfrm>
            <a:off x="-107157" y="0"/>
            <a:ext cx="9358313" cy="1693863"/>
          </a:xfrm>
          <a:prstGeom prst="rect">
            <a:avLst/>
          </a:prstGeom>
          <a:noFill/>
          <a:ln>
            <a:noFill/>
          </a:ln>
        </p:spPr>
      </p:pic>
      <p:sp>
        <p:nvSpPr>
          <p:cNvPr id="228" name="Google Shape;228;p19"/>
          <p:cNvSpPr/>
          <p:nvPr/>
        </p:nvSpPr>
        <p:spPr>
          <a:xfrm>
            <a:off x="214313" y="285750"/>
            <a:ext cx="8461375" cy="6953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ntonio"/>
                <a:ea typeface="Antonio"/>
                <a:cs typeface="Antonio"/>
                <a:sym typeface="Antonio"/>
              </a:rPr>
              <a:t>5. Klausimai, skirti pasidalijimui:</a:t>
            </a:r>
            <a:endParaRPr/>
          </a:p>
        </p:txBody>
      </p:sp>
      <p:pic>
        <p:nvPicPr>
          <p:cNvPr id="229" name="Google Shape;229;p19"/>
          <p:cNvPicPr preferRelativeResize="0"/>
          <p:nvPr/>
        </p:nvPicPr>
        <p:blipFill rotWithShape="1">
          <a:blip r:embed="rId4">
            <a:alphaModFix/>
          </a:blip>
          <a:srcRect b="12667" l="0" r="0" t="24334"/>
          <a:stretch/>
        </p:blipFill>
        <p:spPr>
          <a:xfrm>
            <a:off x="13284" y="2969568"/>
            <a:ext cx="9144000" cy="38884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a:off x="-21898" y="1481624"/>
            <a:ext cx="9144000" cy="6096000"/>
          </a:xfrm>
          <a:prstGeom prst="rect">
            <a:avLst/>
          </a:prstGeom>
          <a:noFill/>
          <a:ln>
            <a:noFill/>
          </a:ln>
        </p:spPr>
      </p:pic>
      <p:pic>
        <p:nvPicPr>
          <p:cNvPr id="97" name="Google Shape;97;p2"/>
          <p:cNvPicPr preferRelativeResize="0"/>
          <p:nvPr/>
        </p:nvPicPr>
        <p:blipFill rotWithShape="1">
          <a:blip r:embed="rId4">
            <a:alphaModFix/>
          </a:blip>
          <a:srcRect b="39086" l="0" r="0" t="108"/>
          <a:stretch/>
        </p:blipFill>
        <p:spPr>
          <a:xfrm rot="-461531">
            <a:off x="-318704" y="-692550"/>
            <a:ext cx="10702926" cy="2958691"/>
          </a:xfrm>
          <a:prstGeom prst="rect">
            <a:avLst/>
          </a:prstGeom>
          <a:noFill/>
          <a:ln>
            <a:noFill/>
          </a:ln>
        </p:spPr>
      </p:pic>
      <p:sp>
        <p:nvSpPr>
          <p:cNvPr id="98" name="Google Shape;98;p2"/>
          <p:cNvSpPr txBox="1"/>
          <p:nvPr/>
        </p:nvSpPr>
        <p:spPr>
          <a:xfrm>
            <a:off x="-21898" y="6169530"/>
            <a:ext cx="9144000" cy="553998"/>
          </a:xfrm>
          <a:prstGeom prst="rect">
            <a:avLst/>
          </a:prstGeom>
          <a:solidFill>
            <a:srgbClr val="86B893"/>
          </a:solidFill>
          <a:ln>
            <a:noFill/>
          </a:ln>
        </p:spPr>
        <p:txBody>
          <a:bodyPr anchorCtr="0" anchor="t" bIns="0" lIns="0" spcFirstLastPara="1" rIns="0" wrap="square" tIns="0">
            <a:spAutoFit/>
          </a:bodyPr>
          <a:lstStyle/>
          <a:p>
            <a:pPr indent="0" lvl="0" marL="0" marR="0" rtl="0" algn="ctr">
              <a:spcBef>
                <a:spcPts val="0"/>
              </a:spcBef>
              <a:spcAft>
                <a:spcPts val="0"/>
              </a:spcAft>
              <a:buClr>
                <a:schemeClr val="lt1"/>
              </a:buClr>
              <a:buSzPts val="1800"/>
              <a:buFont typeface="Arial"/>
              <a:buNone/>
            </a:pPr>
            <a:r>
              <a:rPr b="1" i="0" lang="lt-LT" sz="1800" u="none" cap="none" strike="noStrike">
                <a:solidFill>
                  <a:schemeClr val="lt1"/>
                </a:solidFill>
                <a:latin typeface="Antonio"/>
                <a:ea typeface="Antonio"/>
                <a:cs typeface="Antonio"/>
                <a:sym typeface="Antonio"/>
              </a:rPr>
              <a:t>Medžiaga, kurią kviečiame apmąstyti asmeniškai, melstis, klausytis maldoje prieš susitikimą ir pasidalinti mintimis dalyvaujant Sinodinio kelio susitikimuose parapijose, bendruomenėse</a:t>
            </a:r>
            <a:endParaRPr b="1" i="0" sz="1800" u="none" cap="none" strike="noStrike">
              <a:solidFill>
                <a:schemeClr val="lt1"/>
              </a:solidFill>
              <a:latin typeface="Antonio"/>
              <a:ea typeface="Antonio"/>
              <a:cs typeface="Antonio"/>
              <a:sym typeface="Antonio"/>
            </a:endParaRPr>
          </a:p>
        </p:txBody>
      </p:sp>
      <p:sp>
        <p:nvSpPr>
          <p:cNvPr id="99" name="Google Shape;99;p2"/>
          <p:cNvSpPr txBox="1"/>
          <p:nvPr/>
        </p:nvSpPr>
        <p:spPr>
          <a:xfrm>
            <a:off x="557213" y="649288"/>
            <a:ext cx="5113337" cy="577146"/>
          </a:xfrm>
          <a:prstGeom prst="rect">
            <a:avLst/>
          </a:prstGeom>
          <a:noFill/>
          <a:ln>
            <a:noFill/>
          </a:ln>
        </p:spPr>
        <p:txBody>
          <a:bodyPr anchorCtr="0" anchor="t" bIns="0" lIns="0" spcFirstLastPara="1" rIns="0" wrap="square" tIns="0">
            <a:spAutoFit/>
          </a:bodyPr>
          <a:lstStyle/>
          <a:p>
            <a:pPr indent="0" lvl="0" marL="0" marR="0" rtl="0" algn="l">
              <a:lnSpc>
                <a:spcPct val="85416"/>
              </a:lnSpc>
              <a:spcBef>
                <a:spcPts val="0"/>
              </a:spcBef>
              <a:spcAft>
                <a:spcPts val="0"/>
              </a:spcAft>
              <a:buClr>
                <a:srgbClr val="385623"/>
              </a:buClr>
              <a:buSzPts val="4800"/>
              <a:buFont typeface="Arial"/>
              <a:buNone/>
            </a:pPr>
            <a:r>
              <a:rPr b="1" i="0" lang="lt-LT" sz="4800" u="none" cap="none" strike="noStrike">
                <a:solidFill>
                  <a:srgbClr val="385623"/>
                </a:solidFill>
                <a:latin typeface="Antonio"/>
                <a:ea typeface="Antonio"/>
                <a:cs typeface="Antonio"/>
                <a:sym typeface="Antonio"/>
              </a:rPr>
              <a:t>ŠVENTIMAS</a:t>
            </a:r>
            <a:endParaRPr b="1" i="0" sz="5400" u="none" cap="none" strike="noStrike">
              <a:solidFill>
                <a:srgbClr val="385623"/>
              </a:solidFill>
              <a:latin typeface="Antonio"/>
              <a:ea typeface="Antonio"/>
              <a:cs typeface="Antonio"/>
              <a:sym typeface="Antonio"/>
            </a:endParaRPr>
          </a:p>
        </p:txBody>
      </p:sp>
      <p:sp>
        <p:nvSpPr>
          <p:cNvPr id="100" name="Google Shape;100;p2"/>
          <p:cNvSpPr txBox="1"/>
          <p:nvPr/>
        </p:nvSpPr>
        <p:spPr>
          <a:xfrm>
            <a:off x="557213" y="2016659"/>
            <a:ext cx="2789238" cy="212725"/>
          </a:xfrm>
          <a:prstGeom prst="rect">
            <a:avLst/>
          </a:prstGeom>
          <a:noFill/>
          <a:ln>
            <a:noFill/>
          </a:ln>
        </p:spPr>
        <p:txBody>
          <a:bodyPr anchorCtr="0" anchor="t" bIns="0" lIns="0" spcFirstLastPara="1" rIns="0" wrap="square" tIns="0">
            <a:spAutoFit/>
          </a:bodyPr>
          <a:lstStyle/>
          <a:p>
            <a:pPr indent="0" lvl="0" marL="0" marR="0" rtl="0" algn="l">
              <a:lnSpc>
                <a:spcPct val="75650"/>
              </a:lnSpc>
              <a:spcBef>
                <a:spcPts val="0"/>
              </a:spcBef>
              <a:spcAft>
                <a:spcPts val="0"/>
              </a:spcAft>
              <a:buClr>
                <a:srgbClr val="385623"/>
              </a:buClr>
              <a:buSzPts val="2000"/>
              <a:buFont typeface="Arial"/>
              <a:buNone/>
            </a:pPr>
            <a:r>
              <a:rPr b="0" i="0" lang="lt-LT" sz="2000" u="none" cap="none" strike="noStrike">
                <a:solidFill>
                  <a:srgbClr val="385623"/>
                </a:solidFill>
                <a:latin typeface="Montserrat SemiBold"/>
                <a:ea typeface="Montserrat SemiBold"/>
                <a:cs typeface="Montserrat SemiBold"/>
                <a:sym typeface="Montserrat SemiBold"/>
              </a:rPr>
              <a:t>III TEMA SUSITIKIMUI</a:t>
            </a:r>
            <a:endParaRPr b="0" i="0" sz="2000" u="none" cap="none" strike="noStrike">
              <a:solidFill>
                <a:srgbClr val="385623"/>
              </a:solidFill>
              <a:latin typeface="Montserrat SemiBold"/>
              <a:ea typeface="Montserrat SemiBold"/>
              <a:cs typeface="Montserrat SemiBold"/>
              <a:sym typeface="Montserrat SemiBold"/>
            </a:endParaRPr>
          </a:p>
        </p:txBody>
      </p:sp>
      <p:pic>
        <p:nvPicPr>
          <p:cNvPr id="101" name="Google Shape;101;p2"/>
          <p:cNvPicPr preferRelativeResize="0"/>
          <p:nvPr/>
        </p:nvPicPr>
        <p:blipFill rotWithShape="1">
          <a:blip r:embed="rId5">
            <a:alphaModFix/>
          </a:blip>
          <a:srcRect b="0" l="0" r="0" t="0"/>
          <a:stretch/>
        </p:blipFill>
        <p:spPr>
          <a:xfrm rot="-4512564">
            <a:off x="6193509" y="-304097"/>
            <a:ext cx="2697163" cy="4984750"/>
          </a:xfrm>
          <a:prstGeom prst="rect">
            <a:avLst/>
          </a:prstGeom>
          <a:noFill/>
          <a:ln>
            <a:noFill/>
          </a:ln>
        </p:spPr>
      </p:pic>
      <p:sp>
        <p:nvSpPr>
          <p:cNvPr id="102" name="Google Shape;102;p2"/>
          <p:cNvSpPr txBox="1"/>
          <p:nvPr/>
        </p:nvSpPr>
        <p:spPr>
          <a:xfrm>
            <a:off x="467968" y="1261588"/>
            <a:ext cx="5521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lt-LT" sz="2800" u="none" cap="none" strike="noStrike">
                <a:solidFill>
                  <a:schemeClr val="dk1"/>
                </a:solidFill>
                <a:latin typeface="Antonio"/>
                <a:ea typeface="Antonio"/>
                <a:cs typeface="Antonio"/>
                <a:sym typeface="Antonio"/>
              </a:rPr>
              <a:t>Kaip ŠVENČIAME savo tikėjimą?!</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t/>
            </a:r>
            <a:endParaRPr/>
          </a:p>
        </p:txBody>
      </p:sp>
      <p:sp>
        <p:nvSpPr>
          <p:cNvPr id="235" name="Google Shape;235;p2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t/>
            </a:r>
            <a:endParaRPr/>
          </a:p>
        </p:txBody>
      </p:sp>
      <p:pic>
        <p:nvPicPr>
          <p:cNvPr id="236" name="Google Shape;236;p20"/>
          <p:cNvPicPr preferRelativeResize="0"/>
          <p:nvPr/>
        </p:nvPicPr>
        <p:blipFill rotWithShape="1">
          <a:blip r:embed="rId3">
            <a:alphaModFix/>
          </a:blip>
          <a:srcRect b="0" l="0" r="0" t="0"/>
          <a:stretch/>
        </p:blipFill>
        <p:spPr>
          <a:xfrm>
            <a:off x="0" y="767825"/>
            <a:ext cx="9144000" cy="6096000"/>
          </a:xfrm>
          <a:prstGeom prst="rect">
            <a:avLst/>
          </a:prstGeom>
          <a:noFill/>
          <a:ln>
            <a:noFill/>
          </a:ln>
        </p:spPr>
      </p:pic>
      <p:pic>
        <p:nvPicPr>
          <p:cNvPr id="237" name="Google Shape;237;p20"/>
          <p:cNvPicPr preferRelativeResize="0"/>
          <p:nvPr/>
        </p:nvPicPr>
        <p:blipFill rotWithShape="1">
          <a:blip r:embed="rId4">
            <a:alphaModFix/>
          </a:blip>
          <a:srcRect b="0" l="0" r="0" t="0"/>
          <a:stretch/>
        </p:blipFill>
        <p:spPr>
          <a:xfrm>
            <a:off x="-73025" y="1"/>
            <a:ext cx="9501188" cy="2130424"/>
          </a:xfrm>
          <a:prstGeom prst="rect">
            <a:avLst/>
          </a:prstGeom>
          <a:noFill/>
          <a:ln>
            <a:noFill/>
          </a:ln>
        </p:spPr>
      </p:pic>
      <p:sp>
        <p:nvSpPr>
          <p:cNvPr id="238" name="Google Shape;238;p20"/>
          <p:cNvSpPr txBox="1"/>
          <p:nvPr/>
        </p:nvSpPr>
        <p:spPr>
          <a:xfrm>
            <a:off x="320675" y="352425"/>
            <a:ext cx="8715375" cy="1492250"/>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lang="lt-LT" sz="3600">
                <a:solidFill>
                  <a:srgbClr val="FFFFFF"/>
                </a:solidFill>
                <a:latin typeface="Antonio"/>
                <a:ea typeface="Antonio"/>
                <a:cs typeface="Antonio"/>
                <a:sym typeface="Antonio"/>
              </a:rPr>
              <a:t>6. Skirkime laiko trumpai tylai.</a:t>
            </a:r>
            <a:endParaRPr b="1" sz="1200">
              <a:solidFill>
                <a:srgbClr val="FFFFFF"/>
              </a:solidFill>
              <a:latin typeface="Antonio"/>
              <a:ea typeface="Antonio"/>
              <a:cs typeface="Antonio"/>
              <a:sym typeface="Antonio"/>
            </a:endParaRPr>
          </a:p>
          <a:p>
            <a:pPr indent="0" lvl="0" marL="0" marR="0" rtl="0" algn="l">
              <a:lnSpc>
                <a:spcPct val="167208"/>
              </a:lnSpc>
              <a:spcBef>
                <a:spcPts val="0"/>
              </a:spcBef>
              <a:spcAft>
                <a:spcPts val="0"/>
              </a:spcAft>
              <a:buClr>
                <a:srgbClr val="FFFFFF"/>
              </a:buClr>
              <a:buSzPts val="2400"/>
              <a:buFont typeface="Arial"/>
              <a:buNone/>
            </a:pPr>
            <a:r>
              <a:rPr b="1" i="1" lang="lt-LT" sz="2400">
                <a:solidFill>
                  <a:srgbClr val="FFFFFF"/>
                </a:solidFill>
                <a:latin typeface="Antonio"/>
                <a:ea typeface="Antonio"/>
                <a:cs typeface="Antonio"/>
                <a:sym typeface="Antonio"/>
              </a:rPr>
              <a:t>Apmąstykime, kas patraukė dėmesį pristatant temą</a:t>
            </a:r>
            <a:endParaRPr/>
          </a:p>
          <a:p>
            <a:pPr indent="0" lvl="0" marL="0" marR="0" rtl="0" algn="l">
              <a:lnSpc>
                <a:spcPct val="167208"/>
              </a:lnSpc>
              <a:spcBef>
                <a:spcPts val="0"/>
              </a:spcBef>
              <a:spcAft>
                <a:spcPts val="0"/>
              </a:spcAft>
              <a:buClr>
                <a:schemeClr val="dk1"/>
              </a:buClr>
              <a:buSzPts val="2400"/>
              <a:buFont typeface="Arial"/>
              <a:buNone/>
            </a:pPr>
            <a:r>
              <a:t/>
            </a:r>
            <a:endParaRPr b="1" i="1" sz="2400">
              <a:solidFill>
                <a:srgbClr val="FFFFFF"/>
              </a:solidFill>
              <a:latin typeface="Antonio"/>
              <a:ea typeface="Antonio"/>
              <a:cs typeface="Antonio"/>
              <a:sym typeface="Antoni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21"/>
          <p:cNvPicPr preferRelativeResize="0"/>
          <p:nvPr/>
        </p:nvPicPr>
        <p:blipFill rotWithShape="1">
          <a:blip r:embed="rId3">
            <a:alphaModFix/>
          </a:blip>
          <a:srcRect b="0" l="0" r="0" t="0"/>
          <a:stretch/>
        </p:blipFill>
        <p:spPr>
          <a:xfrm>
            <a:off x="0" y="381000"/>
            <a:ext cx="9144000" cy="6096000"/>
          </a:xfrm>
          <a:prstGeom prst="rect">
            <a:avLst/>
          </a:prstGeom>
          <a:noFill/>
          <a:ln>
            <a:noFill/>
          </a:ln>
        </p:spPr>
      </p:pic>
      <p:sp>
        <p:nvSpPr>
          <p:cNvPr id="244" name="Google Shape;244;p21"/>
          <p:cNvSpPr txBox="1"/>
          <p:nvPr>
            <p:ph idx="1" type="subTitle"/>
          </p:nvPr>
        </p:nvSpPr>
        <p:spPr>
          <a:xfrm>
            <a:off x="4699714" y="1575677"/>
            <a:ext cx="5210175" cy="2084387"/>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rgbClr val="000000"/>
              </a:buClr>
              <a:buSzPts val="1800"/>
              <a:buNone/>
            </a:pPr>
            <a:r>
              <a:t/>
            </a:r>
            <a:endParaRPr b="1">
              <a:latin typeface="Trebuchet MS"/>
              <a:ea typeface="Trebuchet MS"/>
              <a:cs typeface="Trebuchet MS"/>
              <a:sym typeface="Trebuchet MS"/>
            </a:endParaRPr>
          </a:p>
          <a:p>
            <a:pPr indent="0" lvl="0" marL="0" rtl="0" algn="ctr">
              <a:lnSpc>
                <a:spcPct val="120000"/>
              </a:lnSpc>
              <a:spcBef>
                <a:spcPts val="563"/>
              </a:spcBef>
              <a:spcAft>
                <a:spcPts val="0"/>
              </a:spcAft>
              <a:buClr>
                <a:srgbClr val="000000"/>
              </a:buClr>
              <a:buSzPts val="3600"/>
              <a:buNone/>
            </a:pPr>
            <a:r>
              <a:rPr b="1" lang="lt-LT" sz="3600">
                <a:solidFill>
                  <a:schemeClr val="lt1"/>
                </a:solidFill>
                <a:latin typeface="Antonio"/>
                <a:ea typeface="Antonio"/>
                <a:cs typeface="Antonio"/>
                <a:sym typeface="Antonio"/>
              </a:rPr>
              <a:t>Įsiklausykime į kiekvieną...</a:t>
            </a:r>
            <a:endParaRPr/>
          </a:p>
          <a:p>
            <a:pPr indent="0" lvl="0" marL="0" rtl="0" algn="ctr">
              <a:lnSpc>
                <a:spcPct val="90000"/>
              </a:lnSpc>
              <a:spcBef>
                <a:spcPts val="750"/>
              </a:spcBef>
              <a:spcAft>
                <a:spcPts val="0"/>
              </a:spcAft>
              <a:buClr>
                <a:schemeClr val="dk1"/>
              </a:buClr>
              <a:buSzPts val="1800"/>
              <a:buNone/>
            </a:pPr>
            <a:r>
              <a:t/>
            </a:r>
            <a:endParaRPr/>
          </a:p>
        </p:txBody>
      </p:sp>
      <p:pic>
        <p:nvPicPr>
          <p:cNvPr id="245" name="Google Shape;245;p21"/>
          <p:cNvPicPr preferRelativeResize="0"/>
          <p:nvPr/>
        </p:nvPicPr>
        <p:blipFill rotWithShape="1">
          <a:blip r:embed="rId4">
            <a:alphaModFix/>
          </a:blip>
          <a:srcRect b="0" l="0" r="0" t="0"/>
          <a:stretch/>
        </p:blipFill>
        <p:spPr>
          <a:xfrm>
            <a:off x="-149225" y="-26988"/>
            <a:ext cx="9358313" cy="2719388"/>
          </a:xfrm>
          <a:prstGeom prst="rect">
            <a:avLst/>
          </a:prstGeom>
          <a:noFill/>
          <a:ln>
            <a:noFill/>
          </a:ln>
        </p:spPr>
      </p:pic>
      <p:pic>
        <p:nvPicPr>
          <p:cNvPr id="246" name="Google Shape;246;p21"/>
          <p:cNvPicPr preferRelativeResize="0"/>
          <p:nvPr/>
        </p:nvPicPr>
        <p:blipFill rotWithShape="1">
          <a:blip r:embed="rId5">
            <a:alphaModFix/>
          </a:blip>
          <a:srcRect b="0" l="0" r="0" t="0"/>
          <a:stretch/>
        </p:blipFill>
        <p:spPr>
          <a:xfrm rot="-4764558">
            <a:off x="3521869" y="1999456"/>
            <a:ext cx="2720975" cy="9717087"/>
          </a:xfrm>
          <a:prstGeom prst="rect">
            <a:avLst/>
          </a:prstGeom>
          <a:noFill/>
          <a:ln>
            <a:noFill/>
          </a:ln>
        </p:spPr>
      </p:pic>
      <p:sp>
        <p:nvSpPr>
          <p:cNvPr id="247" name="Google Shape;247;p21"/>
          <p:cNvSpPr/>
          <p:nvPr/>
        </p:nvSpPr>
        <p:spPr>
          <a:xfrm>
            <a:off x="214313" y="285750"/>
            <a:ext cx="7929562" cy="69532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ntonio"/>
                <a:ea typeface="Antonio"/>
                <a:cs typeface="Antonio"/>
                <a:sym typeface="Antonio"/>
              </a:rPr>
              <a:t>7. Laikas, skirtas pasidalijimui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2"/>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53" name="Google Shape;253;p22"/>
          <p:cNvPicPr preferRelativeResize="0"/>
          <p:nvPr/>
        </p:nvPicPr>
        <p:blipFill rotWithShape="1">
          <a:blip r:embed="rId4">
            <a:alphaModFix/>
          </a:blip>
          <a:srcRect b="0" l="0" r="0" t="0"/>
          <a:stretch/>
        </p:blipFill>
        <p:spPr>
          <a:xfrm>
            <a:off x="0" y="-684213"/>
            <a:ext cx="9358313" cy="2719388"/>
          </a:xfrm>
          <a:prstGeom prst="rect">
            <a:avLst/>
          </a:prstGeom>
          <a:noFill/>
          <a:ln>
            <a:noFill/>
          </a:ln>
        </p:spPr>
      </p:pic>
      <p:sp>
        <p:nvSpPr>
          <p:cNvPr id="254" name="Google Shape;254;p22"/>
          <p:cNvSpPr/>
          <p:nvPr/>
        </p:nvSpPr>
        <p:spPr>
          <a:xfrm>
            <a:off x="214313" y="285750"/>
            <a:ext cx="7929562" cy="71278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ntonio"/>
                <a:ea typeface="Antonio"/>
                <a:cs typeface="Antonio"/>
                <a:sym typeface="Antonio"/>
              </a:rPr>
              <a:t>8. Užsirašykime svarbiausias mintis</a:t>
            </a:r>
            <a:endParaRPr/>
          </a:p>
        </p:txBody>
      </p:sp>
      <p:sp>
        <p:nvSpPr>
          <p:cNvPr id="255" name="Google Shape;255;p22"/>
          <p:cNvSpPr txBox="1"/>
          <p:nvPr>
            <p:ph idx="1" type="subTitle"/>
          </p:nvPr>
        </p:nvSpPr>
        <p:spPr>
          <a:xfrm>
            <a:off x="326415" y="4077072"/>
            <a:ext cx="4405312" cy="17526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120000"/>
              </a:lnSpc>
              <a:spcBef>
                <a:spcPts val="0"/>
              </a:spcBef>
              <a:spcAft>
                <a:spcPts val="0"/>
              </a:spcAft>
              <a:buClr>
                <a:srgbClr val="000000"/>
              </a:buClr>
              <a:buSzPct val="100000"/>
              <a:buNone/>
            </a:pPr>
            <a:r>
              <a:t/>
            </a:r>
            <a:endParaRPr b="1">
              <a:solidFill>
                <a:srgbClr val="55352A"/>
              </a:solidFill>
              <a:latin typeface="Trebuchet MS"/>
              <a:ea typeface="Trebuchet MS"/>
              <a:cs typeface="Trebuchet MS"/>
              <a:sym typeface="Trebuchet MS"/>
            </a:endParaRPr>
          </a:p>
          <a:p>
            <a:pPr indent="0" lvl="0" marL="0" rtl="0" algn="l">
              <a:lnSpc>
                <a:spcPct val="120000"/>
              </a:lnSpc>
              <a:spcBef>
                <a:spcPts val="563"/>
              </a:spcBef>
              <a:spcAft>
                <a:spcPts val="0"/>
              </a:spcAft>
              <a:buClr>
                <a:srgbClr val="000000"/>
              </a:buClr>
              <a:buSzPct val="100000"/>
              <a:buNone/>
            </a:pPr>
            <a:r>
              <a:rPr b="1" lang="lt-LT" sz="5700">
                <a:solidFill>
                  <a:srgbClr val="55352A"/>
                </a:solidFill>
                <a:latin typeface="Trebuchet MS"/>
                <a:ea typeface="Trebuchet MS"/>
                <a:cs typeface="Trebuchet MS"/>
                <a:sym typeface="Trebuchet MS"/>
              </a:rPr>
              <a:t>Vėliau nuspręskit, ką norėtumėt perduoti koordinacinei grupei</a:t>
            </a:r>
            <a:endParaRPr/>
          </a:p>
          <a:p>
            <a:pPr indent="0" lvl="0" marL="0" rtl="0" algn="ctr">
              <a:lnSpc>
                <a:spcPct val="90000"/>
              </a:lnSpc>
              <a:spcBef>
                <a:spcPts val="750"/>
              </a:spcBef>
              <a:spcAft>
                <a:spcPts val="0"/>
              </a:spcAft>
              <a:buClr>
                <a:schemeClr val="dk1"/>
              </a:buClr>
              <a:buSzPct val="100000"/>
              <a:buNone/>
            </a:pPr>
            <a:r>
              <a:t/>
            </a:r>
            <a:endParaRPr>
              <a:solidFill>
                <a:srgbClr val="55352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3"/>
          <p:cNvSpPr txBox="1"/>
          <p:nvPr>
            <p:ph idx="1" type="subTitle"/>
          </p:nvPr>
        </p:nvSpPr>
        <p:spPr>
          <a:xfrm>
            <a:off x="334286" y="1268760"/>
            <a:ext cx="8567738" cy="427513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r">
              <a:lnSpc>
                <a:spcPct val="90000"/>
              </a:lnSpc>
              <a:spcBef>
                <a:spcPts val="0"/>
              </a:spcBef>
              <a:spcAft>
                <a:spcPts val="0"/>
              </a:spcAft>
              <a:buClr>
                <a:srgbClr val="121212"/>
              </a:buClr>
              <a:buSzPct val="100000"/>
              <a:buNone/>
            </a:pPr>
            <a:r>
              <a:rPr lang="lt-LT" sz="8000">
                <a:solidFill>
                  <a:srgbClr val="121212"/>
                </a:solidFill>
                <a:latin typeface="Arial"/>
                <a:ea typeface="Arial"/>
                <a:cs typeface="Arial"/>
                <a:sym typeface="Arial"/>
              </a:rPr>
              <a:t>Švenčiausioji Trejybe, vieninteli ir amžinas Dieve, kuriančioji ir gelbstinti Meile,</a:t>
            </a:r>
            <a:endParaRPr/>
          </a:p>
          <a:p>
            <a:pPr indent="0" lvl="0" marL="0" rtl="0" algn="r">
              <a:lnSpc>
                <a:spcPct val="90000"/>
              </a:lnSpc>
              <a:spcBef>
                <a:spcPts val="750"/>
              </a:spcBef>
              <a:spcAft>
                <a:spcPts val="0"/>
              </a:spcAft>
              <a:buClr>
                <a:srgbClr val="121212"/>
              </a:buClr>
              <a:buSzPct val="100000"/>
              <a:buNone/>
            </a:pPr>
            <a:r>
              <a:rPr b="1" lang="lt-LT" sz="8000">
                <a:solidFill>
                  <a:srgbClr val="121212"/>
                </a:solidFill>
                <a:latin typeface="Arial"/>
                <a:ea typeface="Arial"/>
                <a:cs typeface="Arial"/>
                <a:sym typeface="Arial"/>
              </a:rPr>
              <a:t>Tėve, </a:t>
            </a:r>
            <a:r>
              <a:rPr lang="lt-LT" sz="8000">
                <a:solidFill>
                  <a:srgbClr val="121212"/>
                </a:solidFill>
                <a:latin typeface="Arial"/>
                <a:ea typeface="Arial"/>
                <a:cs typeface="Arial"/>
                <a:sym typeface="Arial"/>
              </a:rPr>
              <a:t>taip mus pamilęs, jog savo Sūnų mums atidavęs,</a:t>
            </a:r>
            <a:endParaRPr/>
          </a:p>
          <a:p>
            <a:pPr indent="0" lvl="0" marL="0" rtl="0" algn="r">
              <a:lnSpc>
                <a:spcPct val="90000"/>
              </a:lnSpc>
              <a:spcBef>
                <a:spcPts val="750"/>
              </a:spcBef>
              <a:spcAft>
                <a:spcPts val="0"/>
              </a:spcAft>
              <a:buClr>
                <a:srgbClr val="121212"/>
              </a:buClr>
              <a:buSzPct val="100000"/>
              <a:buNone/>
            </a:pPr>
            <a:r>
              <a:rPr b="1" lang="lt-LT" sz="8000">
                <a:solidFill>
                  <a:srgbClr val="121212"/>
                </a:solidFill>
                <a:latin typeface="Arial"/>
                <a:ea typeface="Arial"/>
                <a:cs typeface="Arial"/>
                <a:sym typeface="Arial"/>
              </a:rPr>
              <a:t>Jėzau, </a:t>
            </a:r>
            <a:r>
              <a:rPr lang="lt-LT" sz="8000">
                <a:solidFill>
                  <a:srgbClr val="121212"/>
                </a:solidFill>
                <a:latin typeface="Arial"/>
                <a:ea typeface="Arial"/>
                <a:cs typeface="Arial"/>
                <a:sym typeface="Arial"/>
              </a:rPr>
              <a:t>Kely, Tiesa ir Gyvenime, savąja auka</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ir Žodžio bei Kūno dovana parodęs mums meilę iki galo,</a:t>
            </a:r>
            <a:endParaRPr/>
          </a:p>
          <a:p>
            <a:pPr indent="0" lvl="0" marL="0" rtl="0" algn="r">
              <a:lnSpc>
                <a:spcPct val="90000"/>
              </a:lnSpc>
              <a:spcBef>
                <a:spcPts val="750"/>
              </a:spcBef>
              <a:spcAft>
                <a:spcPts val="0"/>
              </a:spcAft>
              <a:buClr>
                <a:srgbClr val="121212"/>
              </a:buClr>
              <a:buSzPct val="100000"/>
              <a:buNone/>
            </a:pPr>
            <a:r>
              <a:rPr b="1" lang="lt-LT" sz="8000">
                <a:solidFill>
                  <a:srgbClr val="121212"/>
                </a:solidFill>
                <a:latin typeface="Arial"/>
                <a:ea typeface="Arial"/>
                <a:cs typeface="Arial"/>
                <a:sym typeface="Arial"/>
              </a:rPr>
              <a:t>Šventoji Dvasia, </a:t>
            </a:r>
            <a:r>
              <a:rPr lang="lt-LT" sz="8000">
                <a:solidFill>
                  <a:srgbClr val="121212"/>
                </a:solidFill>
                <a:latin typeface="Arial"/>
                <a:ea typeface="Arial"/>
                <a:cs typeface="Arial"/>
                <a:sym typeface="Arial"/>
              </a:rPr>
              <a:t>surenkanti mus į Bažnyčią,</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kad dalyvautume Tėvo ir Sūnaus meilės ir malonės gyvenime,</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apšviesk ir vesk savo tautą Sinodiniu keliu.</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Įkvėpk įšventintiesiems, pašvęstiesiems ir visiems pakrikštytiesiems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nuoširdų atsivertimo ir gyvenimo naujumo troškimą, </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duok nuolankumo pripažinti blogybes, nuodėmes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ir apsileidimus, kankinančius mūsų vyskupiją,</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 ir suteik drąsos atnaujinti pastoracinį darbą</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pagal šio laikmečio lūkesčius ir poreikius.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Padaryk mus gyvaisiais broliškos bendrystės akmenimis ir </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nenuilstančiais meilės Evangelijos liudytojais,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kad būtume kaip Marija, Bažnyčios Motina ir Paveikslas,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 naujo dangaus ir naujos žemės statytojais.</a:t>
            </a:r>
            <a:endParaRPr/>
          </a:p>
          <a:p>
            <a:pPr indent="0" lvl="0" marL="0" rtl="0" algn="r">
              <a:lnSpc>
                <a:spcPct val="90000"/>
              </a:lnSpc>
              <a:spcBef>
                <a:spcPts val="750"/>
              </a:spcBef>
              <a:spcAft>
                <a:spcPts val="0"/>
              </a:spcAft>
              <a:buClr>
                <a:srgbClr val="121212"/>
              </a:buClr>
              <a:buSzPct val="100000"/>
              <a:buNone/>
            </a:pPr>
            <a:r>
              <a:rPr lang="lt-LT" sz="8000">
                <a:solidFill>
                  <a:srgbClr val="121212"/>
                </a:solidFill>
                <a:latin typeface="Arial"/>
                <a:ea typeface="Arial"/>
                <a:cs typeface="Arial"/>
                <a:sym typeface="Arial"/>
              </a:rPr>
              <a:t>Amen.</a:t>
            </a:r>
            <a:endParaRPr/>
          </a:p>
          <a:p>
            <a:pPr indent="0" lvl="0" marL="0" rtl="0" algn="r">
              <a:lnSpc>
                <a:spcPct val="120000"/>
              </a:lnSpc>
              <a:spcBef>
                <a:spcPts val="563"/>
              </a:spcBef>
              <a:spcAft>
                <a:spcPts val="0"/>
              </a:spcAft>
              <a:buClr>
                <a:srgbClr val="000000"/>
              </a:buClr>
              <a:buSzPct val="100000"/>
              <a:buNone/>
            </a:pPr>
            <a:r>
              <a:t/>
            </a:r>
            <a:endParaRPr b="1">
              <a:latin typeface="Trebuchet MS"/>
              <a:ea typeface="Trebuchet MS"/>
              <a:cs typeface="Trebuchet MS"/>
              <a:sym typeface="Trebuchet MS"/>
            </a:endParaRPr>
          </a:p>
          <a:p>
            <a:pPr indent="0" lvl="0" marL="0" rtl="0" algn="r">
              <a:lnSpc>
                <a:spcPct val="90000"/>
              </a:lnSpc>
              <a:spcBef>
                <a:spcPts val="750"/>
              </a:spcBef>
              <a:spcAft>
                <a:spcPts val="0"/>
              </a:spcAft>
              <a:buClr>
                <a:schemeClr val="dk1"/>
              </a:buClr>
              <a:buSzPct val="100000"/>
              <a:buNone/>
            </a:pPr>
            <a:r>
              <a:t/>
            </a:r>
            <a:endParaRPr/>
          </a:p>
        </p:txBody>
      </p:sp>
      <p:pic>
        <p:nvPicPr>
          <p:cNvPr id="261" name="Google Shape;261;p23"/>
          <p:cNvPicPr preferRelativeResize="0"/>
          <p:nvPr/>
        </p:nvPicPr>
        <p:blipFill rotWithShape="1">
          <a:blip r:embed="rId3">
            <a:alphaModFix/>
          </a:blip>
          <a:srcRect b="0" l="0" r="0" t="0"/>
          <a:stretch/>
        </p:blipFill>
        <p:spPr>
          <a:xfrm>
            <a:off x="-107950" y="0"/>
            <a:ext cx="9359900" cy="1268760"/>
          </a:xfrm>
          <a:prstGeom prst="rect">
            <a:avLst/>
          </a:prstGeom>
          <a:noFill/>
          <a:ln>
            <a:noFill/>
          </a:ln>
        </p:spPr>
      </p:pic>
      <p:sp>
        <p:nvSpPr>
          <p:cNvPr id="262" name="Google Shape;262;p23"/>
          <p:cNvSpPr/>
          <p:nvPr/>
        </p:nvSpPr>
        <p:spPr>
          <a:xfrm>
            <a:off x="179512" y="115888"/>
            <a:ext cx="7929562" cy="7096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lang="lt-LT" sz="3600">
                <a:solidFill>
                  <a:schemeClr val="lt1"/>
                </a:solidFill>
                <a:latin typeface="Antonio"/>
                <a:ea typeface="Antonio"/>
                <a:cs typeface="Antonio"/>
                <a:sym typeface="Antonio"/>
              </a:rPr>
              <a:t>9. Užbaikime susitikimą malda </a:t>
            </a:r>
            <a:endParaRPr/>
          </a:p>
        </p:txBody>
      </p:sp>
      <p:pic>
        <p:nvPicPr>
          <p:cNvPr id="263" name="Google Shape;263;p23"/>
          <p:cNvPicPr preferRelativeResize="0"/>
          <p:nvPr/>
        </p:nvPicPr>
        <p:blipFill rotWithShape="1">
          <a:blip r:embed="rId4">
            <a:alphaModFix/>
          </a:blip>
          <a:srcRect b="0" l="0" r="0" t="0"/>
          <a:stretch/>
        </p:blipFill>
        <p:spPr>
          <a:xfrm>
            <a:off x="167898" y="6093296"/>
            <a:ext cx="9251950" cy="876300"/>
          </a:xfrm>
          <a:prstGeom prst="rect">
            <a:avLst/>
          </a:prstGeom>
          <a:noFill/>
          <a:ln>
            <a:noFill/>
          </a:ln>
        </p:spPr>
      </p:pic>
      <p:pic>
        <p:nvPicPr>
          <p:cNvPr id="264" name="Google Shape;264;p23"/>
          <p:cNvPicPr preferRelativeResize="0"/>
          <p:nvPr/>
        </p:nvPicPr>
        <p:blipFill rotWithShape="1">
          <a:blip r:embed="rId5">
            <a:alphaModFix/>
          </a:blip>
          <a:srcRect b="0" l="0" r="0" t="0"/>
          <a:stretch/>
        </p:blipFill>
        <p:spPr>
          <a:xfrm>
            <a:off x="6818982" y="-525462"/>
            <a:ext cx="4291012" cy="2701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270" name="Google Shape;270;p24"/>
          <p:cNvSpPr txBox="1"/>
          <p:nvPr>
            <p:ph idx="1" type="body"/>
          </p:nvPr>
        </p:nvSpPr>
        <p:spPr>
          <a:xfrm>
            <a:off x="354012" y="4797152"/>
            <a:ext cx="8578850" cy="194421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133A"/>
              </a:buClr>
              <a:buSzPts val="1800"/>
              <a:buFont typeface="Arial"/>
              <a:buNone/>
            </a:pPr>
            <a:r>
              <a:rPr b="1" lang="lt-LT" sz="1800">
                <a:solidFill>
                  <a:srgbClr val="00133A"/>
                </a:solidFill>
                <a:latin typeface="Antonio"/>
                <a:ea typeface="Antonio"/>
                <a:cs typeface="Antonio"/>
                <a:sym typeface="Antonio"/>
              </a:rPr>
              <a:t>AČIŪ už Jūsų skirtą laiką!</a:t>
            </a:r>
            <a:endParaRPr b="1" sz="1800">
              <a:solidFill>
                <a:srgbClr val="00133A"/>
              </a:solidFill>
              <a:latin typeface="Antonio"/>
              <a:ea typeface="Antonio"/>
              <a:cs typeface="Antonio"/>
              <a:sym typeface="Antonio"/>
            </a:endParaRPr>
          </a:p>
          <a:p>
            <a:pPr indent="0" lvl="0" marL="0" rtl="0" algn="l">
              <a:lnSpc>
                <a:spcPct val="90000"/>
              </a:lnSpc>
              <a:spcBef>
                <a:spcPts val="750"/>
              </a:spcBef>
              <a:spcAft>
                <a:spcPts val="0"/>
              </a:spcAft>
              <a:buClr>
                <a:srgbClr val="00133A"/>
              </a:buClr>
              <a:buSzPts val="1600"/>
              <a:buFont typeface="Arial"/>
              <a:buNone/>
            </a:pPr>
            <a:r>
              <a:rPr b="1" lang="lt-LT" sz="1600">
                <a:solidFill>
                  <a:srgbClr val="00133A"/>
                </a:solidFill>
                <a:latin typeface="Antonio"/>
                <a:ea typeface="Antonio"/>
                <a:cs typeface="Antonio"/>
                <a:sym typeface="Antonio"/>
              </a:rPr>
              <a:t>			Dievo palaimos ir iki susitikimo!</a:t>
            </a:r>
            <a:endParaRPr/>
          </a:p>
          <a:p>
            <a:pPr indent="0" lvl="0" marL="0" rtl="0" algn="l">
              <a:lnSpc>
                <a:spcPct val="90000"/>
              </a:lnSpc>
              <a:spcBef>
                <a:spcPts val="750"/>
              </a:spcBef>
              <a:spcAft>
                <a:spcPts val="0"/>
              </a:spcAft>
              <a:buClr>
                <a:srgbClr val="00133A"/>
              </a:buClr>
              <a:buSzPts val="1600"/>
              <a:buFont typeface="Arial"/>
              <a:buNone/>
            </a:pPr>
            <a:r>
              <a:rPr b="1" lang="lt-LT" sz="1600">
                <a:solidFill>
                  <a:srgbClr val="00133A"/>
                </a:solidFill>
                <a:latin typeface="Antonio"/>
                <a:ea typeface="Antonio"/>
                <a:cs typeface="Antonio"/>
                <a:sym typeface="Antonio"/>
              </a:rPr>
              <a:t> 					</a:t>
            </a:r>
            <a:r>
              <a:rPr b="1" i="1" lang="lt-LT" sz="1600">
                <a:solidFill>
                  <a:srgbClr val="00133A"/>
                </a:solidFill>
                <a:latin typeface="Antonio"/>
                <a:ea typeface="Antonio"/>
                <a:cs typeface="Antonio"/>
                <a:sym typeface="Antonio"/>
              </a:rPr>
              <a:t>(jei žinoma data, galima pranešti)</a:t>
            </a:r>
            <a:endParaRPr b="1" i="1" sz="1600">
              <a:solidFill>
                <a:srgbClr val="00133A"/>
              </a:solidFill>
              <a:latin typeface="Antonio"/>
              <a:ea typeface="Antonio"/>
              <a:cs typeface="Antonio"/>
              <a:sym typeface="Antonio"/>
            </a:endParaRPr>
          </a:p>
          <a:p>
            <a:pPr indent="0" lvl="0" marL="0" rtl="0" algn="l">
              <a:lnSpc>
                <a:spcPct val="90000"/>
              </a:lnSpc>
              <a:spcBef>
                <a:spcPts val="750"/>
              </a:spcBef>
              <a:spcAft>
                <a:spcPts val="0"/>
              </a:spcAft>
              <a:buClr>
                <a:srgbClr val="00133A"/>
              </a:buClr>
              <a:buSzPts val="1600"/>
              <a:buFont typeface="Arial"/>
              <a:buNone/>
            </a:pPr>
            <a:r>
              <a:rPr b="1" i="1" lang="lt-LT" sz="1600">
                <a:solidFill>
                  <a:srgbClr val="00133A"/>
                </a:solidFill>
                <a:latin typeface="Antonio"/>
                <a:ea typeface="Antonio"/>
                <a:cs typeface="Antonio"/>
                <a:sym typeface="Antonio"/>
              </a:rPr>
              <a:t>Visa informacija </a:t>
            </a:r>
            <a:r>
              <a:rPr b="1" i="1" lang="lt-LT" sz="1600" u="sng">
                <a:solidFill>
                  <a:srgbClr val="00133A"/>
                </a:solidFill>
                <a:latin typeface="Antonio"/>
                <a:ea typeface="Antonio"/>
                <a:cs typeface="Antonio"/>
                <a:sym typeface="Antonio"/>
                <a:hlinkClick r:id="rId3">
                  <a:extLst>
                    <a:ext uri="{A12FA001-AC4F-418D-AE19-62706E023703}">
                      <ahyp:hlinkClr val="tx"/>
                    </a:ext>
                  </a:extLst>
                </a:hlinkClick>
              </a:rPr>
              <a:t>sinodas.katalikai.lt</a:t>
            </a:r>
            <a:r>
              <a:rPr b="1" i="1" lang="lt-LT" sz="1600">
                <a:solidFill>
                  <a:srgbClr val="00133A"/>
                </a:solidFill>
                <a:latin typeface="Antonio"/>
                <a:ea typeface="Antonio"/>
                <a:cs typeface="Antonio"/>
                <a:sym typeface="Antonio"/>
              </a:rPr>
              <a:t> </a:t>
            </a:r>
            <a:endParaRPr b="1" i="1" sz="1600">
              <a:solidFill>
                <a:srgbClr val="00133A"/>
              </a:solidFill>
              <a:latin typeface="Antonio"/>
              <a:ea typeface="Antonio"/>
              <a:cs typeface="Antonio"/>
              <a:sym typeface="Antonio"/>
            </a:endParaRPr>
          </a:p>
          <a:p>
            <a:pPr indent="0" lvl="0" marL="0" rtl="0" algn="l">
              <a:lnSpc>
                <a:spcPct val="90000"/>
              </a:lnSpc>
              <a:spcBef>
                <a:spcPts val="750"/>
              </a:spcBef>
              <a:spcAft>
                <a:spcPts val="0"/>
              </a:spcAft>
              <a:buClr>
                <a:srgbClr val="00133A"/>
              </a:buClr>
              <a:buSzPts val="1400"/>
              <a:buFont typeface="Arial"/>
              <a:buNone/>
            </a:pPr>
            <a:r>
              <a:rPr b="1" i="1" lang="lt-LT" sz="1400">
                <a:solidFill>
                  <a:srgbClr val="00133A"/>
                </a:solidFill>
                <a:latin typeface="Antonio"/>
                <a:ea typeface="Antonio"/>
                <a:cs typeface="Antonio"/>
                <a:sym typeface="Antonio"/>
              </a:rPr>
              <a:t>Mintis, pastebėjimus, komentarus galima siųsti savo vyskupijos koordinatoriams</a:t>
            </a:r>
            <a:endParaRPr b="1" i="1" sz="1400">
              <a:solidFill>
                <a:srgbClr val="00133A"/>
              </a:solidFill>
              <a:latin typeface="Antonio"/>
              <a:ea typeface="Antonio"/>
              <a:cs typeface="Antonio"/>
              <a:sym typeface="Antonio"/>
            </a:endParaRPr>
          </a:p>
        </p:txBody>
      </p:sp>
      <p:pic>
        <p:nvPicPr>
          <p:cNvPr id="271" name="Google Shape;271;p24"/>
          <p:cNvPicPr preferRelativeResize="0"/>
          <p:nvPr/>
        </p:nvPicPr>
        <p:blipFill rotWithShape="1">
          <a:blip r:embed="rId4">
            <a:alphaModFix/>
          </a:blip>
          <a:srcRect b="0" l="0" r="0" t="0"/>
          <a:stretch/>
        </p:blipFill>
        <p:spPr>
          <a:xfrm>
            <a:off x="0" y="692696"/>
            <a:ext cx="9144000" cy="3840480"/>
          </a:xfrm>
          <a:prstGeom prst="rect">
            <a:avLst/>
          </a:prstGeom>
          <a:noFill/>
          <a:ln>
            <a:noFill/>
          </a:ln>
        </p:spPr>
      </p:pic>
      <p:sp>
        <p:nvSpPr>
          <p:cNvPr id="272" name="Google Shape;272;p24"/>
          <p:cNvSpPr txBox="1"/>
          <p:nvPr/>
        </p:nvSpPr>
        <p:spPr>
          <a:xfrm>
            <a:off x="375680" y="1170289"/>
            <a:ext cx="4859337" cy="5203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lt-LT" sz="4008">
                <a:solidFill>
                  <a:srgbClr val="FFFFFF"/>
                </a:solidFill>
                <a:latin typeface="Antonio"/>
                <a:ea typeface="Antonio"/>
                <a:cs typeface="Antonio"/>
                <a:sym typeface="Antonio"/>
              </a:rPr>
              <a:t>ŠVENTIMAS</a:t>
            </a:r>
            <a:endParaRPr b="1" sz="4008">
              <a:solidFill>
                <a:srgbClr val="FFFFFF"/>
              </a:solidFill>
              <a:latin typeface="Antonio"/>
              <a:ea typeface="Antonio"/>
              <a:cs typeface="Antonio"/>
              <a:sym typeface="Antoni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08" name="Google Shape;108;p3"/>
          <p:cNvSpPr txBox="1"/>
          <p:nvPr>
            <p:ph idx="1" type="body"/>
          </p:nvPr>
        </p:nvSpPr>
        <p:spPr>
          <a:xfrm>
            <a:off x="288633" y="1378526"/>
            <a:ext cx="8858312" cy="4135933"/>
          </a:xfrm>
          <a:prstGeom prst="rect">
            <a:avLst/>
          </a:prstGeom>
          <a:noFill/>
          <a:ln>
            <a:noFill/>
          </a:ln>
        </p:spPr>
        <p:txBody>
          <a:bodyPr anchorCtr="0" anchor="t" bIns="45700" lIns="91425" spcFirstLastPara="1" rIns="91425" wrap="square" tIns="45700">
            <a:normAutofit/>
          </a:bodyPr>
          <a:lstStyle/>
          <a:p>
            <a:pPr indent="0" lvl="0" marL="85725" rtl="0" algn="l">
              <a:lnSpc>
                <a:spcPct val="90000"/>
              </a:lnSpc>
              <a:spcBef>
                <a:spcPts val="0"/>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Stovime priešais Tave, </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Šventoji Dvasia,</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susirinkę Tavo vardu.</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Tik Tu viena mus veski,</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tebūna mūsų širdys Tavo namai;</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parodyk mums kelią, kuriuo turėtume eiti,</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ir pamokyk, kaip jį įveikti.</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Esame silpni ir nuodėmingi;</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neleisk mums skleisti netvarkos.</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Neleisk, kad mus klaidingu keliu vestų neišmanymas </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  ar kad šališkumas turėtų įtakos</a:t>
            </a:r>
            <a:endParaRPr/>
          </a:p>
          <a:p>
            <a:pPr indent="0" lvl="0" marL="85725"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  mūsų veiksmams.</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Leisk Tavyje rasti mūsų vienybę,</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kad kartu galėtume keliauti į amžinąjį gyvenimą,</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nenuklysdami nuo tiesos kelio,</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nuo to, kas teisinga.</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Viso to prašome Tavęs,</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kuri veiki visada ir visur,</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kartu su Tėvu ir Sūnumi</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per amžių amžius.</a:t>
            </a:r>
            <a:endParaRPr/>
          </a:p>
          <a:p>
            <a:pPr indent="0" lvl="0" marL="266700" rtl="0" algn="l">
              <a:lnSpc>
                <a:spcPct val="90000"/>
              </a:lnSpc>
              <a:spcBef>
                <a:spcPts val="363"/>
              </a:spcBef>
              <a:spcAft>
                <a:spcPts val="0"/>
              </a:spcAft>
              <a:buClr>
                <a:srgbClr val="000000"/>
              </a:buClr>
              <a:buSzPts val="2000"/>
              <a:buFont typeface="Arial"/>
              <a:buNone/>
            </a:pPr>
            <a:r>
              <a:rPr lang="lt-LT" sz="2000">
                <a:solidFill>
                  <a:srgbClr val="7F6000"/>
                </a:solidFill>
                <a:latin typeface="Trebuchet MS"/>
                <a:ea typeface="Trebuchet MS"/>
                <a:cs typeface="Trebuchet MS"/>
                <a:sym typeface="Trebuchet MS"/>
              </a:rPr>
              <a:t>Amen.</a:t>
            </a:r>
            <a:endParaRPr/>
          </a:p>
        </p:txBody>
      </p:sp>
      <p:pic>
        <p:nvPicPr>
          <p:cNvPr id="109" name="Google Shape;109;p3"/>
          <p:cNvPicPr preferRelativeResize="0"/>
          <p:nvPr/>
        </p:nvPicPr>
        <p:blipFill rotWithShape="1">
          <a:blip r:embed="rId3">
            <a:alphaModFix/>
          </a:blip>
          <a:srcRect b="0" l="0" r="0" t="0"/>
          <a:stretch/>
        </p:blipFill>
        <p:spPr>
          <a:xfrm>
            <a:off x="0" y="-348674"/>
            <a:ext cx="9251950" cy="1647826"/>
          </a:xfrm>
          <a:prstGeom prst="rect">
            <a:avLst/>
          </a:prstGeom>
          <a:solidFill>
            <a:schemeClr val="lt1"/>
          </a:solidFill>
          <a:ln>
            <a:noFill/>
          </a:ln>
        </p:spPr>
      </p:pic>
      <p:sp>
        <p:nvSpPr>
          <p:cNvPr id="110" name="Google Shape;110;p3"/>
          <p:cNvSpPr txBox="1"/>
          <p:nvPr/>
        </p:nvSpPr>
        <p:spPr>
          <a:xfrm>
            <a:off x="428625" y="285750"/>
            <a:ext cx="4859338" cy="512763"/>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i="0" lang="lt-LT" sz="3600" u="none" cap="none" strike="noStrike">
                <a:solidFill>
                  <a:srgbClr val="FFFFFF"/>
                </a:solidFill>
                <a:latin typeface="Antonio"/>
                <a:ea typeface="Antonio"/>
                <a:cs typeface="Antonio"/>
                <a:sym typeface="Antonio"/>
              </a:rPr>
              <a:t>1. Pradėkime malda</a:t>
            </a:r>
            <a:endParaRPr b="1" i="0" sz="3600" u="none" cap="none" strike="noStrike">
              <a:solidFill>
                <a:srgbClr val="FFFFFF"/>
              </a:solidFill>
              <a:latin typeface="Antonio"/>
              <a:ea typeface="Antonio"/>
              <a:cs typeface="Antonio"/>
              <a:sym typeface="Antonio"/>
            </a:endParaRPr>
          </a:p>
        </p:txBody>
      </p:sp>
      <p:pic>
        <p:nvPicPr>
          <p:cNvPr id="111" name="Google Shape;111;p3"/>
          <p:cNvPicPr preferRelativeResize="0"/>
          <p:nvPr/>
        </p:nvPicPr>
        <p:blipFill rotWithShape="1">
          <a:blip r:embed="rId4">
            <a:alphaModFix/>
          </a:blip>
          <a:srcRect b="0" l="0" r="0" t="77167"/>
          <a:stretch/>
        </p:blipFill>
        <p:spPr>
          <a:xfrm>
            <a:off x="0" y="5466180"/>
            <a:ext cx="9143999" cy="13918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b="0" l="0" r="0" t="0"/>
          <a:stretch/>
        </p:blipFill>
        <p:spPr>
          <a:xfrm>
            <a:off x="0" y="6208713"/>
            <a:ext cx="9180512" cy="781050"/>
          </a:xfrm>
          <a:prstGeom prst="rect">
            <a:avLst/>
          </a:prstGeom>
          <a:noFill/>
          <a:ln>
            <a:noFill/>
          </a:ln>
        </p:spPr>
      </p:pic>
      <p:sp>
        <p:nvSpPr>
          <p:cNvPr id="117" name="Google Shape;117;p4"/>
          <p:cNvSpPr txBox="1"/>
          <p:nvPr>
            <p:ph type="title"/>
          </p:nvPr>
        </p:nvSpPr>
        <p:spPr>
          <a:xfrm>
            <a:off x="0" y="3175"/>
            <a:ext cx="5727700" cy="8572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lt-LT" sz="2800">
                <a:solidFill>
                  <a:srgbClr val="385623"/>
                </a:solidFill>
                <a:latin typeface="Antonio"/>
                <a:ea typeface="Antonio"/>
                <a:cs typeface="Antonio"/>
                <a:sym typeface="Antonio"/>
              </a:rPr>
              <a:t>Iš Nehemijo knygos:</a:t>
            </a:r>
            <a:endParaRPr/>
          </a:p>
        </p:txBody>
      </p:sp>
      <p:sp>
        <p:nvSpPr>
          <p:cNvPr id="118" name="Google Shape;118;p4"/>
          <p:cNvSpPr txBox="1"/>
          <p:nvPr>
            <p:ph idx="1" type="body"/>
          </p:nvPr>
        </p:nvSpPr>
        <p:spPr>
          <a:xfrm>
            <a:off x="185738" y="658813"/>
            <a:ext cx="6114454" cy="5365571"/>
          </a:xfrm>
          <a:prstGeom prst="rect">
            <a:avLst/>
          </a:prstGeom>
          <a:noFill/>
          <a:ln>
            <a:noFill/>
          </a:ln>
        </p:spPr>
        <p:txBody>
          <a:bodyPr anchorCtr="0" anchor="t" bIns="0" lIns="0" spcFirstLastPara="1" rIns="0" wrap="square" tIns="0">
            <a:spAutoFit/>
          </a:bodyPr>
          <a:lstStyle/>
          <a:p>
            <a:pPr indent="-171450" lvl="0" marL="171450" rtl="0" algn="l">
              <a:lnSpc>
                <a:spcPct val="90000"/>
              </a:lnSpc>
              <a:spcBef>
                <a:spcPts val="0"/>
              </a:spcBef>
              <a:spcAft>
                <a:spcPts val="0"/>
              </a:spcAft>
              <a:buClr>
                <a:srgbClr val="7F6000"/>
              </a:buClr>
              <a:buSzPts val="2000"/>
              <a:buFont typeface="Arial"/>
              <a:buNone/>
            </a:pPr>
            <a:r>
              <a:rPr b="1" lang="lt-LT" sz="2000">
                <a:solidFill>
                  <a:srgbClr val="7F6000"/>
                </a:solidFill>
                <a:latin typeface="Antonio"/>
                <a:ea typeface="Antonio"/>
                <a:cs typeface="Antonio"/>
                <a:sym typeface="Antonio"/>
              </a:rPr>
              <a:t>Tai įvyko septintojo mėnesio pirmąją dieną &lt;...&gt;  Ezra atskleidė knygą visų žmonių akyse, nes jis stovėjo aukščiau už visus žmones. Jam atvėrus knygą, visi žmonės atsistojo. Ezrai pašlovinus VIEŠPATĮ, didingąjį Dievą, žmonės atsakė: „Amen! Amen!“ – iškeldami rankas. Tada jie nusilenkė ir pagarbino VIEŠPATĮ, kniūbsčia parpuldami ant žemės. Ir levitai &lt;...&gt; padėjo žmonėms suprasti Mokymą, jiems stovint savo vietose.  Jie skaitė iš knygos – iš Dievo Mokymo, išversdami jį ir paaiškindami jo prasmę. Taip jie galėjo suprasti, kas buvo skaitoma.</a:t>
            </a:r>
            <a:endParaRPr/>
          </a:p>
          <a:p>
            <a:pPr indent="-171450" lvl="0" marL="171450" rtl="0" algn="l">
              <a:lnSpc>
                <a:spcPct val="90000"/>
              </a:lnSpc>
              <a:spcBef>
                <a:spcPts val="750"/>
              </a:spcBef>
              <a:spcAft>
                <a:spcPts val="0"/>
              </a:spcAft>
              <a:buClr>
                <a:srgbClr val="7F6000"/>
              </a:buClr>
              <a:buSzPts val="2000"/>
              <a:buFont typeface="Arial"/>
              <a:buNone/>
            </a:pPr>
            <a:r>
              <a:rPr b="1" lang="lt-LT" sz="2000">
                <a:solidFill>
                  <a:srgbClr val="7F6000"/>
                </a:solidFill>
                <a:latin typeface="Antonio"/>
                <a:ea typeface="Antonio"/>
                <a:cs typeface="Antonio"/>
                <a:sym typeface="Antonio"/>
              </a:rPr>
              <a:t>Valdytojas Nehemijas, kunigas ir Rašto žinovas Ezra ir levitai, aiškindami žmonėms, visiems jiems sakė: „Ši diena yra šventa VIEŠPAČIUI, jūsų Dievui. Neliūdėkite ir neverkite“. Mat, girdėdami Mokymo žodžius, žmonės verkė. Be to, jis tarė jiems: „Eikite, valgykite rinktinių valgių ir gerkite saldžių gėrimų, skirdami jų dalį tiems, kurie nieko neturi sau pasiruošę, nes ši diena yra šventa mūsų VIEŠPAČIUI. Nebūkite liūdni, nes džiugesys VIEŠPATYJE yra jūsų stiprybė.“ </a:t>
            </a:r>
            <a:r>
              <a:rPr b="1" i="1" lang="lt-LT" sz="2000">
                <a:solidFill>
                  <a:srgbClr val="7F6000"/>
                </a:solidFill>
                <a:latin typeface="Antonio"/>
                <a:ea typeface="Antonio"/>
                <a:cs typeface="Antonio"/>
                <a:sym typeface="Antonio"/>
              </a:rPr>
              <a:t>Neh</a:t>
            </a:r>
            <a:r>
              <a:rPr b="1" lang="lt-LT" sz="2000">
                <a:solidFill>
                  <a:srgbClr val="7F6000"/>
                </a:solidFill>
                <a:latin typeface="Antonio"/>
                <a:ea typeface="Antonio"/>
                <a:cs typeface="Antonio"/>
                <a:sym typeface="Antonio"/>
              </a:rPr>
              <a:t> 8, 2; 5–10</a:t>
            </a:r>
            <a:endParaRPr/>
          </a:p>
        </p:txBody>
      </p:sp>
      <p:sp>
        <p:nvSpPr>
          <p:cNvPr id="119" name="Google Shape;119;p4"/>
          <p:cNvSpPr txBox="1"/>
          <p:nvPr/>
        </p:nvSpPr>
        <p:spPr>
          <a:xfrm>
            <a:off x="142875" y="6345238"/>
            <a:ext cx="6643688" cy="466725"/>
          </a:xfrm>
          <a:prstGeom prst="rect">
            <a:avLst/>
          </a:prstGeom>
          <a:noFill/>
          <a:ln>
            <a:noFill/>
          </a:ln>
        </p:spPr>
        <p:txBody>
          <a:bodyPr anchorCtr="0" anchor="t" bIns="0" lIns="0" spcFirstLastPara="1" rIns="0" wrap="square" tIns="0">
            <a:spAutoFit/>
          </a:bodyPr>
          <a:lstStyle/>
          <a:p>
            <a:pPr indent="0" lvl="0" marL="0" marR="0" rtl="0" algn="l">
              <a:lnSpc>
                <a:spcPct val="143142"/>
              </a:lnSpc>
              <a:spcBef>
                <a:spcPts val="0"/>
              </a:spcBef>
              <a:spcAft>
                <a:spcPts val="0"/>
              </a:spcAft>
              <a:buNone/>
            </a:pPr>
            <a:r>
              <a:rPr b="1" i="0" lang="lt-LT" sz="2800" u="none" cap="none" strike="noStrike">
                <a:solidFill>
                  <a:srgbClr val="7F6000"/>
                </a:solidFill>
                <a:latin typeface="Antonio"/>
                <a:ea typeface="Antonio"/>
                <a:cs typeface="Antonio"/>
                <a:sym typeface="Antonio"/>
              </a:rPr>
              <a:t>2. Perskaitykime Šv. Rašto ištrauką</a:t>
            </a:r>
            <a:endParaRPr b="1" i="0" sz="4008" u="none" cap="none" strike="noStrike">
              <a:solidFill>
                <a:srgbClr val="7F6000"/>
              </a:solidFill>
              <a:latin typeface="Antonio"/>
              <a:ea typeface="Antonio"/>
              <a:cs typeface="Antonio"/>
              <a:sym typeface="Antonio"/>
            </a:endParaRPr>
          </a:p>
        </p:txBody>
      </p:sp>
      <p:pic>
        <p:nvPicPr>
          <p:cNvPr id="120" name="Google Shape;120;p4"/>
          <p:cNvPicPr preferRelativeResize="0"/>
          <p:nvPr/>
        </p:nvPicPr>
        <p:blipFill rotWithShape="1">
          <a:blip r:embed="rId4">
            <a:alphaModFix/>
          </a:blip>
          <a:srcRect b="0" l="0" r="0" t="0"/>
          <a:stretch/>
        </p:blipFill>
        <p:spPr>
          <a:xfrm>
            <a:off x="1588" y="5926138"/>
            <a:ext cx="7883525" cy="396875"/>
          </a:xfrm>
          <a:prstGeom prst="rect">
            <a:avLst/>
          </a:prstGeom>
          <a:noFill/>
          <a:ln>
            <a:noFill/>
          </a:ln>
        </p:spPr>
      </p:pic>
      <p:pic>
        <p:nvPicPr>
          <p:cNvPr id="121" name="Google Shape;121;p4"/>
          <p:cNvPicPr preferRelativeResize="0"/>
          <p:nvPr/>
        </p:nvPicPr>
        <p:blipFill rotWithShape="1">
          <a:blip r:embed="rId5">
            <a:alphaModFix/>
          </a:blip>
          <a:srcRect b="0" l="40550" r="30174" t="0"/>
          <a:stretch/>
        </p:blipFill>
        <p:spPr>
          <a:xfrm>
            <a:off x="6484342" y="8920"/>
            <a:ext cx="2658070" cy="6345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t/>
            </a:r>
            <a:endParaRPr/>
          </a:p>
        </p:txBody>
      </p:sp>
      <p:sp>
        <p:nvSpPr>
          <p:cNvPr id="127" name="Google Shape;127;p5"/>
          <p:cNvSpPr txBox="1"/>
          <p:nvPr>
            <p:ph idx="1" type="subTitle"/>
          </p:nvPr>
        </p:nvSpPr>
        <p:spPr>
          <a:xfrm>
            <a:off x="4000500" y="5105400"/>
            <a:ext cx="5094288" cy="1752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2400"/>
              <a:buNone/>
            </a:pPr>
            <a:r>
              <a:rPr b="1" i="1" lang="lt-LT" sz="2400">
                <a:solidFill>
                  <a:schemeClr val="lt1"/>
                </a:solidFill>
                <a:latin typeface="Antonio"/>
                <a:ea typeface="Antonio"/>
                <a:cs typeface="Antonio"/>
                <a:sym typeface="Antonio"/>
              </a:rPr>
              <a:t>(po tylos) </a:t>
            </a:r>
            <a:endParaRPr/>
          </a:p>
          <a:p>
            <a:pPr indent="0" lvl="0" marL="0" rtl="0" algn="r">
              <a:lnSpc>
                <a:spcPct val="90000"/>
              </a:lnSpc>
              <a:spcBef>
                <a:spcPts val="750"/>
              </a:spcBef>
              <a:spcAft>
                <a:spcPts val="0"/>
              </a:spcAft>
              <a:buClr>
                <a:schemeClr val="lt1"/>
              </a:buClr>
              <a:buSzPts val="2400"/>
              <a:buNone/>
            </a:pPr>
            <a:r>
              <a:rPr b="1" i="1" lang="lt-LT" sz="2400">
                <a:solidFill>
                  <a:schemeClr val="lt1"/>
                </a:solidFill>
                <a:latin typeface="Antonio"/>
                <a:ea typeface="Antonio"/>
                <a:cs typeface="Antonio"/>
                <a:sym typeface="Antonio"/>
              </a:rPr>
              <a:t>gal kas norėtų pasidalinti </a:t>
            </a:r>
            <a:endParaRPr/>
          </a:p>
          <a:p>
            <a:pPr indent="0" lvl="0" marL="0" rtl="0" algn="r">
              <a:lnSpc>
                <a:spcPct val="90000"/>
              </a:lnSpc>
              <a:spcBef>
                <a:spcPts val="750"/>
              </a:spcBef>
              <a:spcAft>
                <a:spcPts val="0"/>
              </a:spcAft>
              <a:buClr>
                <a:schemeClr val="lt1"/>
              </a:buClr>
              <a:buSzPts val="2400"/>
              <a:buNone/>
            </a:pPr>
            <a:r>
              <a:rPr b="1" i="1" lang="lt-LT" sz="2400">
                <a:solidFill>
                  <a:schemeClr val="lt1"/>
                </a:solidFill>
                <a:latin typeface="Antonio"/>
                <a:ea typeface="Antonio"/>
                <a:cs typeface="Antonio"/>
                <a:sym typeface="Antonio"/>
              </a:rPr>
              <a:t>savo įžvalgomis</a:t>
            </a:r>
            <a:endParaRPr b="1" i="1" sz="2400">
              <a:solidFill>
                <a:schemeClr val="lt1"/>
              </a:solidFill>
              <a:latin typeface="Antonio"/>
              <a:ea typeface="Antonio"/>
              <a:cs typeface="Antonio"/>
              <a:sym typeface="Antonio"/>
            </a:endParaRPr>
          </a:p>
          <a:p>
            <a:pPr indent="0" lvl="0" marL="0" rtl="0" algn="ctr">
              <a:lnSpc>
                <a:spcPct val="90000"/>
              </a:lnSpc>
              <a:spcBef>
                <a:spcPts val="750"/>
              </a:spcBef>
              <a:spcAft>
                <a:spcPts val="0"/>
              </a:spcAft>
              <a:buClr>
                <a:schemeClr val="dk1"/>
              </a:buClr>
              <a:buSzPts val="1800"/>
              <a:buNone/>
            </a:pPr>
            <a:r>
              <a:t/>
            </a:r>
            <a:endParaRPr>
              <a:solidFill>
                <a:schemeClr val="lt1"/>
              </a:solidFill>
            </a:endParaRPr>
          </a:p>
        </p:txBody>
      </p:sp>
      <p:pic>
        <p:nvPicPr>
          <p:cNvPr id="128" name="Google Shape;128;p5"/>
          <p:cNvPicPr preferRelativeResize="0"/>
          <p:nvPr/>
        </p:nvPicPr>
        <p:blipFill rotWithShape="1">
          <a:blip r:embed="rId3">
            <a:alphaModFix/>
          </a:blip>
          <a:srcRect b="22209" l="-71" r="71" t="-2578"/>
          <a:stretch/>
        </p:blipFill>
        <p:spPr>
          <a:xfrm>
            <a:off x="0" y="2132856"/>
            <a:ext cx="9144000" cy="4899248"/>
          </a:xfrm>
          <a:prstGeom prst="rect">
            <a:avLst/>
          </a:prstGeom>
          <a:noFill/>
          <a:ln>
            <a:noFill/>
          </a:ln>
        </p:spPr>
      </p:pic>
      <p:pic>
        <p:nvPicPr>
          <p:cNvPr id="129" name="Google Shape;129;p5"/>
          <p:cNvPicPr preferRelativeResize="0"/>
          <p:nvPr/>
        </p:nvPicPr>
        <p:blipFill rotWithShape="1">
          <a:blip r:embed="rId4">
            <a:alphaModFix/>
          </a:blip>
          <a:srcRect b="0" l="0" r="0" t="0"/>
          <a:stretch/>
        </p:blipFill>
        <p:spPr>
          <a:xfrm>
            <a:off x="-49212" y="-20637"/>
            <a:ext cx="9144000" cy="3449637"/>
          </a:xfrm>
          <a:prstGeom prst="rect">
            <a:avLst/>
          </a:prstGeom>
          <a:noFill/>
          <a:ln>
            <a:noFill/>
          </a:ln>
        </p:spPr>
      </p:pic>
      <p:sp>
        <p:nvSpPr>
          <p:cNvPr id="130" name="Google Shape;130;p5"/>
          <p:cNvSpPr txBox="1"/>
          <p:nvPr/>
        </p:nvSpPr>
        <p:spPr>
          <a:xfrm>
            <a:off x="428625" y="285750"/>
            <a:ext cx="8715375" cy="1977721"/>
          </a:xfrm>
          <a:prstGeom prst="rect">
            <a:avLst/>
          </a:prstGeom>
          <a:noFill/>
          <a:ln>
            <a:noFill/>
          </a:ln>
        </p:spPr>
        <p:txBody>
          <a:bodyPr anchorCtr="0" anchor="t" bIns="0" lIns="0" spcFirstLastPara="1" rIns="0" wrap="square" tIns="0">
            <a:spAutoFit/>
          </a:bodyPr>
          <a:lstStyle/>
          <a:p>
            <a:pPr indent="0" lvl="0" marL="0" marR="0" rtl="0" algn="l">
              <a:lnSpc>
                <a:spcPct val="111472"/>
              </a:lnSpc>
              <a:spcBef>
                <a:spcPts val="0"/>
              </a:spcBef>
              <a:spcAft>
                <a:spcPts val="0"/>
              </a:spcAft>
              <a:buClr>
                <a:srgbClr val="FFFFFF"/>
              </a:buClr>
              <a:buSzPts val="3600"/>
              <a:buFont typeface="Arial"/>
              <a:buNone/>
            </a:pPr>
            <a:r>
              <a:rPr b="1" i="0" lang="lt-LT" sz="3600" u="none" cap="none" strike="noStrike">
                <a:solidFill>
                  <a:srgbClr val="FFFFFF"/>
                </a:solidFill>
                <a:latin typeface="Antonio"/>
                <a:ea typeface="Antonio"/>
                <a:cs typeface="Antonio"/>
                <a:sym typeface="Antonio"/>
              </a:rPr>
              <a:t>3. Skirkime laiko trumpai tylai.</a:t>
            </a:r>
            <a:endParaRPr b="1" i="0" sz="1000" u="none" cap="none" strike="noStrike">
              <a:solidFill>
                <a:srgbClr val="FFFFFF"/>
              </a:solidFill>
              <a:latin typeface="Antonio"/>
              <a:ea typeface="Antonio"/>
              <a:cs typeface="Antonio"/>
              <a:sym typeface="Antonio"/>
            </a:endParaRPr>
          </a:p>
          <a:p>
            <a:pPr indent="0" lvl="0" marL="0" marR="0" rtl="0" algn="l">
              <a:lnSpc>
                <a:spcPct val="167208"/>
              </a:lnSpc>
              <a:spcBef>
                <a:spcPts val="0"/>
              </a:spcBef>
              <a:spcAft>
                <a:spcPts val="0"/>
              </a:spcAft>
              <a:buClr>
                <a:srgbClr val="FFFFFF"/>
              </a:buClr>
              <a:buSzPts val="2400"/>
              <a:buFont typeface="Arial"/>
              <a:buNone/>
            </a:pPr>
            <a:r>
              <a:rPr b="1" i="1" lang="lt-LT" sz="2400" u="none" cap="none" strike="noStrike">
                <a:solidFill>
                  <a:srgbClr val="FFFFFF"/>
                </a:solidFill>
                <a:latin typeface="Antonio"/>
                <a:ea typeface="Antonio"/>
                <a:cs typeface="Antonio"/>
                <a:sym typeface="Antonio"/>
              </a:rPr>
              <a:t>Leiskime, kad  Šventoji Dvasia kalbėtų per išgirstą Dievo žodį ir primintų mūsų ankstesnes maldos patirtis</a:t>
            </a:r>
            <a:endParaRPr/>
          </a:p>
          <a:p>
            <a:pPr indent="0" lvl="0" marL="0" marR="0" rtl="0" algn="l">
              <a:lnSpc>
                <a:spcPct val="250812"/>
              </a:lnSpc>
              <a:spcBef>
                <a:spcPts val="0"/>
              </a:spcBef>
              <a:spcAft>
                <a:spcPts val="0"/>
              </a:spcAft>
              <a:buClr>
                <a:schemeClr val="dk1"/>
              </a:buClr>
              <a:buSzPts val="1600"/>
              <a:buFont typeface="Arial"/>
              <a:buNone/>
            </a:pPr>
            <a:r>
              <a:t/>
            </a:r>
            <a:endParaRPr b="1" i="1" sz="1600" u="none" cap="none" strike="noStrike">
              <a:solidFill>
                <a:srgbClr val="FFFFFF"/>
              </a:solidFill>
              <a:latin typeface="Antonio"/>
              <a:ea typeface="Antonio"/>
              <a:cs typeface="Antonio"/>
              <a:sym typeface="Antoni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0" l="0" r="0" t="0"/>
          <a:stretch/>
        </p:blipFill>
        <p:spPr>
          <a:xfrm>
            <a:off x="13816" y="1124744"/>
            <a:ext cx="9144000" cy="5733256"/>
          </a:xfrm>
          <a:prstGeom prst="rect">
            <a:avLst/>
          </a:prstGeom>
          <a:noFill/>
          <a:ln>
            <a:noFill/>
          </a:ln>
        </p:spPr>
      </p:pic>
      <p:pic>
        <p:nvPicPr>
          <p:cNvPr id="136" name="Google Shape;136;p6"/>
          <p:cNvPicPr preferRelativeResize="0"/>
          <p:nvPr/>
        </p:nvPicPr>
        <p:blipFill rotWithShape="1">
          <a:blip r:embed="rId4">
            <a:alphaModFix/>
          </a:blip>
          <a:srcRect b="0" l="0" r="0" t="0"/>
          <a:stretch/>
        </p:blipFill>
        <p:spPr>
          <a:xfrm>
            <a:off x="0" y="0"/>
            <a:ext cx="9358313" cy="2381250"/>
          </a:xfrm>
          <a:prstGeom prst="rect">
            <a:avLst/>
          </a:prstGeom>
          <a:noFill/>
          <a:ln>
            <a:noFill/>
          </a:ln>
        </p:spPr>
      </p:pic>
      <p:sp>
        <p:nvSpPr>
          <p:cNvPr id="137" name="Google Shape;137;p6"/>
          <p:cNvSpPr/>
          <p:nvPr/>
        </p:nvSpPr>
        <p:spPr>
          <a:xfrm>
            <a:off x="214313" y="285750"/>
            <a:ext cx="7929562" cy="131664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3600"/>
              <a:buFont typeface="Arial"/>
              <a:buNone/>
            </a:pPr>
            <a:r>
              <a:rPr b="1" i="0" lang="lt-LT" sz="3600" u="none" cap="none" strike="noStrike">
                <a:solidFill>
                  <a:schemeClr val="lt1"/>
                </a:solidFill>
                <a:latin typeface="Antonio"/>
                <a:ea typeface="Antonio"/>
                <a:cs typeface="Antonio"/>
                <a:sym typeface="Antonio"/>
              </a:rPr>
              <a:t>4. Trečioji tema: ŠVENTIMAS</a:t>
            </a:r>
            <a:endParaRPr/>
          </a:p>
          <a:p>
            <a:pPr indent="0" lvl="0" marL="0" marR="0" rtl="0" algn="l">
              <a:lnSpc>
                <a:spcPct val="120000"/>
              </a:lnSpc>
              <a:spcBef>
                <a:spcPts val="563"/>
              </a:spcBef>
              <a:spcAft>
                <a:spcPts val="0"/>
              </a:spcAft>
              <a:buClr>
                <a:srgbClr val="000000"/>
              </a:buClr>
              <a:buSzPts val="2800"/>
              <a:buFont typeface="Arial"/>
              <a:buNone/>
            </a:pPr>
            <a:r>
              <a:rPr b="1" i="0" lang="lt-LT" sz="2800" u="none" cap="none" strike="noStrike">
                <a:solidFill>
                  <a:schemeClr val="lt1"/>
                </a:solidFill>
                <a:latin typeface="Antonio"/>
                <a:ea typeface="Antonio"/>
                <a:cs typeface="Antonio"/>
                <a:sym typeface="Antonio"/>
              </a:rPr>
              <a:t>kaip ŠVENČIAME savo tikėjimą?!</a:t>
            </a:r>
            <a:endParaRPr b="1" i="0" sz="2800" u="none" cap="none" strike="noStrike">
              <a:solidFill>
                <a:schemeClr val="lt1"/>
              </a:solidFill>
              <a:latin typeface="Antonio"/>
              <a:ea typeface="Antonio"/>
              <a:cs typeface="Antonio"/>
              <a:sym typeface="Antonio"/>
            </a:endParaRPr>
          </a:p>
        </p:txBody>
      </p:sp>
      <p:sp>
        <p:nvSpPr>
          <p:cNvPr id="138" name="Google Shape;138;p6"/>
          <p:cNvSpPr txBox="1"/>
          <p:nvPr>
            <p:ph idx="1" type="subTitle"/>
          </p:nvPr>
        </p:nvSpPr>
        <p:spPr>
          <a:xfrm>
            <a:off x="121766" y="4941168"/>
            <a:ext cx="8928100" cy="2481263"/>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lt1"/>
              </a:buClr>
              <a:buSzPts val="2400"/>
              <a:buFont typeface="Arial"/>
              <a:buChar char="•"/>
            </a:pPr>
            <a:r>
              <a:rPr b="1" lang="lt-LT" sz="2400">
                <a:solidFill>
                  <a:schemeClr val="lt1"/>
                </a:solidFill>
                <a:latin typeface="Antonio"/>
                <a:ea typeface="Antonio"/>
                <a:cs typeface="Antonio"/>
                <a:sym typeface="Antonio"/>
              </a:rPr>
              <a:t>Čia GALIMA parodyti III TEMOS VAIZDO PRISTATYMĄ</a:t>
            </a:r>
            <a:r>
              <a:rPr b="1" i="1" lang="lt-LT" sz="2400">
                <a:solidFill>
                  <a:schemeClr val="lt1"/>
                </a:solidFill>
                <a:latin typeface="Antonio"/>
                <a:ea typeface="Antonio"/>
                <a:cs typeface="Antonio"/>
                <a:sym typeface="Antonio"/>
              </a:rPr>
              <a:t> </a:t>
            </a:r>
            <a:endParaRPr/>
          </a:p>
          <a:p>
            <a:pPr indent="0" lvl="0" marL="0" rtl="0" algn="l">
              <a:lnSpc>
                <a:spcPct val="100000"/>
              </a:lnSpc>
              <a:spcBef>
                <a:spcPts val="750"/>
              </a:spcBef>
              <a:spcAft>
                <a:spcPts val="0"/>
              </a:spcAft>
              <a:buClr>
                <a:schemeClr val="lt1"/>
              </a:buClr>
              <a:buSzPts val="1600"/>
              <a:buNone/>
            </a:pPr>
            <a:r>
              <a:rPr b="1" i="1" lang="lt-LT" sz="1600">
                <a:solidFill>
                  <a:schemeClr val="lt1"/>
                </a:solidFill>
                <a:latin typeface="Antonio"/>
                <a:ea typeface="Antonio"/>
                <a:cs typeface="Antonio"/>
                <a:sym typeface="Antonio"/>
              </a:rPr>
              <a:t>	(jei jį naudojat, tolesnes 7–16 skaidres galima praleisti ir eiti prie klausimų,</a:t>
            </a:r>
            <a:endParaRPr/>
          </a:p>
          <a:p>
            <a:pPr indent="0" lvl="0" marL="0" rtl="0" algn="l">
              <a:lnSpc>
                <a:spcPct val="100000"/>
              </a:lnSpc>
              <a:spcBef>
                <a:spcPts val="750"/>
              </a:spcBef>
              <a:spcAft>
                <a:spcPts val="0"/>
              </a:spcAft>
              <a:buClr>
                <a:schemeClr val="lt1"/>
              </a:buClr>
              <a:buSzPts val="1600"/>
              <a:buNone/>
            </a:pPr>
            <a:r>
              <a:rPr b="1" i="1" lang="lt-LT" sz="1600">
                <a:solidFill>
                  <a:schemeClr val="lt1"/>
                </a:solidFill>
                <a:latin typeface="Antonio"/>
                <a:ea typeface="Antonio"/>
                <a:cs typeface="Antonio"/>
                <a:sym typeface="Antonio"/>
              </a:rPr>
              <a:t>	 bet galima šias skaidres naudoti ir kaip priminimą)</a:t>
            </a:r>
            <a:endParaRPr b="1" i="1" sz="1200">
              <a:solidFill>
                <a:schemeClr val="lt1"/>
              </a:solidFill>
              <a:latin typeface="Antonio"/>
              <a:ea typeface="Antonio"/>
              <a:cs typeface="Antonio"/>
              <a:sym typeface="Antonio"/>
            </a:endParaRPr>
          </a:p>
          <a:p>
            <a:pPr indent="-457200" lvl="0" marL="457200" rtl="0" algn="l">
              <a:lnSpc>
                <a:spcPct val="90000"/>
              </a:lnSpc>
              <a:spcBef>
                <a:spcPts val="750"/>
              </a:spcBef>
              <a:spcAft>
                <a:spcPts val="0"/>
              </a:spcAft>
              <a:buClr>
                <a:schemeClr val="lt1"/>
              </a:buClr>
              <a:buSzPts val="2400"/>
              <a:buFont typeface="Arial"/>
              <a:buChar char="•"/>
            </a:pPr>
            <a:r>
              <a:rPr b="1" lang="lt-LT" sz="2400">
                <a:solidFill>
                  <a:schemeClr val="lt1"/>
                </a:solidFill>
                <a:latin typeface="Antonio"/>
                <a:ea typeface="Antonio"/>
                <a:cs typeface="Antonio"/>
                <a:sym typeface="Antonio"/>
              </a:rPr>
              <a:t>7–15 SKAIDRĖSE pateiktos pagrindinės mintys iš temos vaizdo pristatymo.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11799" l="0" r="0" t="17909"/>
          <a:stretch/>
        </p:blipFill>
        <p:spPr>
          <a:xfrm>
            <a:off x="0" y="1018690"/>
            <a:ext cx="9144000" cy="4820620"/>
          </a:xfrm>
          <a:prstGeom prst="rect">
            <a:avLst/>
          </a:prstGeom>
          <a:noFill/>
          <a:ln>
            <a:noFill/>
          </a:ln>
        </p:spPr>
      </p:pic>
      <p:sp>
        <p:nvSpPr>
          <p:cNvPr id="144" name="Google Shape;144;p7"/>
          <p:cNvSpPr txBox="1"/>
          <p:nvPr>
            <p:ph idx="1" type="body"/>
          </p:nvPr>
        </p:nvSpPr>
        <p:spPr>
          <a:xfrm>
            <a:off x="179512" y="34072"/>
            <a:ext cx="8964488" cy="45259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6000"/>
              </a:buClr>
              <a:buSzPts val="2800"/>
              <a:buFont typeface="Arial"/>
              <a:buNone/>
            </a:pPr>
            <a:r>
              <a:rPr b="1" lang="lt-LT" sz="2800">
                <a:solidFill>
                  <a:srgbClr val="7F6000"/>
                </a:solidFill>
                <a:latin typeface="Antonio"/>
                <a:ea typeface="Antonio"/>
                <a:cs typeface="Antonio"/>
                <a:sym typeface="Antonio"/>
              </a:rPr>
              <a:t>Neįmanoma švęsti vienatvėje. Šventė įvyksta konkrečią dieną ir valandą susirinkus visiems pakviestiesiems. </a:t>
            </a:r>
            <a:endParaRPr/>
          </a:p>
          <a:p>
            <a:pPr indent="0" lvl="0" marL="0" rtl="0" algn="l">
              <a:lnSpc>
                <a:spcPct val="90000"/>
              </a:lnSpc>
              <a:spcBef>
                <a:spcPts val="750"/>
              </a:spcBef>
              <a:spcAft>
                <a:spcPts val="0"/>
              </a:spcAft>
              <a:buClr>
                <a:schemeClr val="dk1"/>
              </a:buClr>
              <a:buSzPts val="2800"/>
              <a:buFont typeface="Arial"/>
              <a:buNone/>
            </a:pPr>
            <a:r>
              <a:t/>
            </a:r>
            <a:endParaRPr b="1" sz="2800">
              <a:solidFill>
                <a:srgbClr val="7F6000"/>
              </a:solidFill>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t/>
            </a:r>
            <a:endParaRPr b="1" sz="2800">
              <a:solidFill>
                <a:srgbClr val="7F6000"/>
              </a:solidFill>
              <a:latin typeface="Antonio"/>
              <a:ea typeface="Antonio"/>
              <a:cs typeface="Antonio"/>
              <a:sym typeface="Antonio"/>
            </a:endParaRPr>
          </a:p>
          <a:p>
            <a:pPr indent="0" lvl="0" marL="0" rtl="0" algn="ctr">
              <a:lnSpc>
                <a:spcPct val="90000"/>
              </a:lnSpc>
              <a:spcBef>
                <a:spcPts val="750"/>
              </a:spcBef>
              <a:spcAft>
                <a:spcPts val="0"/>
              </a:spcAft>
              <a:buClr>
                <a:schemeClr val="dk1"/>
              </a:buClr>
              <a:buSzPts val="800"/>
              <a:buFont typeface="Arial"/>
              <a:buNone/>
            </a:pPr>
            <a:r>
              <a:t/>
            </a:r>
            <a:endParaRPr b="1" sz="800">
              <a:solidFill>
                <a:srgbClr val="7F6000"/>
              </a:solidFill>
              <a:latin typeface="Antonio"/>
              <a:ea typeface="Antonio"/>
              <a:cs typeface="Antonio"/>
              <a:sym typeface="Antonio"/>
            </a:endParaRPr>
          </a:p>
          <a:p>
            <a:pPr indent="0" lvl="0" marL="0" rtl="0" algn="ctr">
              <a:lnSpc>
                <a:spcPct val="90000"/>
              </a:lnSpc>
              <a:spcBef>
                <a:spcPts val="750"/>
              </a:spcBef>
              <a:spcAft>
                <a:spcPts val="0"/>
              </a:spcAft>
              <a:buClr>
                <a:srgbClr val="7F6000"/>
              </a:buClr>
              <a:buSzPts val="2800"/>
              <a:buFont typeface="Arial"/>
              <a:buNone/>
            </a:pPr>
            <a:r>
              <a:rPr b="1" lang="lt-LT" sz="2800">
                <a:solidFill>
                  <a:srgbClr val="7F6000"/>
                </a:solidFill>
                <a:latin typeface="Antonio"/>
                <a:ea typeface="Antonio"/>
                <a:cs typeface="Antonio"/>
                <a:sym typeface="Antonio"/>
              </a:rPr>
              <a:t>Kankinys Justinas, aprašęs pirmųjų krikščionių sambūrį, užrašė: „Neskriauskite bendrijos savo nedalyvavimu...“ </a:t>
            </a:r>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l">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p:txBody>
      </p:sp>
      <p:sp>
        <p:nvSpPr>
          <p:cNvPr id="145" name="Google Shape;145;p7"/>
          <p:cNvSpPr txBox="1"/>
          <p:nvPr/>
        </p:nvSpPr>
        <p:spPr>
          <a:xfrm>
            <a:off x="5471592" y="5157192"/>
            <a:ext cx="367240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lt-LT" sz="3200" u="none" cap="none" strike="noStrike">
                <a:solidFill>
                  <a:schemeClr val="lt1"/>
                </a:solidFill>
                <a:latin typeface="Calibri"/>
                <a:ea typeface="Calibri"/>
                <a:cs typeface="Calibri"/>
                <a:sym typeface="Calibri"/>
              </a:rPr>
              <a:t>AR VISI SUSIRINKO?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nvSpPr>
        <p:spPr>
          <a:xfrm>
            <a:off x="4932040" y="188640"/>
            <a:ext cx="3960440" cy="45259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Svetingumo kultūra. </a:t>
            </a:r>
            <a:endParaRPr/>
          </a:p>
          <a:p>
            <a:pPr indent="0" lvl="0" marL="0" marR="0" rtl="0" algn="l">
              <a:lnSpc>
                <a:spcPct val="90000"/>
              </a:lnSpc>
              <a:spcBef>
                <a:spcPts val="75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Ar viskuo pasirūpinta?</a:t>
            </a:r>
            <a:endParaRPr/>
          </a:p>
          <a:p>
            <a:pPr indent="0" lvl="0" marL="0" marR="0" rtl="0" algn="l">
              <a:lnSpc>
                <a:spcPct val="90000"/>
              </a:lnSpc>
              <a:spcBef>
                <a:spcPts val="750"/>
              </a:spcBef>
              <a:spcAft>
                <a:spcPts val="0"/>
              </a:spcAft>
              <a:buClr>
                <a:schemeClr val="dk1"/>
              </a:buClr>
              <a:buSzPts val="2800"/>
              <a:buFont typeface="Arial"/>
              <a:buNone/>
            </a:pPr>
            <a:r>
              <a:t/>
            </a:r>
            <a:endParaRPr b="1" sz="2800">
              <a:solidFill>
                <a:schemeClr val="dk1"/>
              </a:solidFill>
              <a:latin typeface="Antonio"/>
              <a:ea typeface="Antonio"/>
              <a:cs typeface="Antonio"/>
              <a:sym typeface="Antonio"/>
            </a:endParaRPr>
          </a:p>
          <a:p>
            <a:pPr indent="0" lvl="0" marL="0" marR="0" rtl="0" algn="l">
              <a:lnSpc>
                <a:spcPct val="90000"/>
              </a:lnSpc>
              <a:spcBef>
                <a:spcPts val="75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Šventės vietos švara, puošyba, tualetai, sėdimų vietų išdėstymas, suolų patogumas atsisėsti ir atsiklaupti, apšvietimas, įgarsinimo kokybė, choro vieta, vaikų su tėvais vieta… </a:t>
            </a:r>
            <a:endParaRPr/>
          </a:p>
          <a:p>
            <a:pPr indent="0" lvl="0" marL="0" marR="0" rtl="0" algn="l">
              <a:lnSpc>
                <a:spcPct val="90000"/>
              </a:lnSpc>
              <a:spcBef>
                <a:spcPts val="750"/>
              </a:spcBef>
              <a:spcAft>
                <a:spcPts val="0"/>
              </a:spcAft>
              <a:buClr>
                <a:schemeClr val="dk1"/>
              </a:buClr>
              <a:buSzPts val="2800"/>
              <a:buFont typeface="Arial"/>
              <a:buNone/>
            </a:pPr>
            <a:r>
              <a:t/>
            </a:r>
            <a:endParaRPr b="1" sz="2800">
              <a:solidFill>
                <a:schemeClr val="dk1"/>
              </a:solidFill>
              <a:latin typeface="Antonio"/>
              <a:ea typeface="Antonio"/>
              <a:cs typeface="Antonio"/>
              <a:sym typeface="Antonio"/>
            </a:endParaRPr>
          </a:p>
          <a:p>
            <a:pPr indent="0" lvl="0" marL="0" marR="0" rtl="0" algn="l">
              <a:lnSpc>
                <a:spcPct val="90000"/>
              </a:lnSpc>
              <a:spcBef>
                <a:spcPts val="75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Kaip pasitinkame atvykusius į mūsų bendruomenės šventę?</a:t>
            </a:r>
            <a:endParaRPr/>
          </a:p>
        </p:txBody>
      </p:sp>
      <p:pic>
        <p:nvPicPr>
          <p:cNvPr id="151" name="Google Shape;151;p8"/>
          <p:cNvPicPr preferRelativeResize="0"/>
          <p:nvPr/>
        </p:nvPicPr>
        <p:blipFill rotWithShape="1">
          <a:blip r:embed="rId3">
            <a:alphaModFix/>
          </a:blip>
          <a:srcRect b="0" l="0" r="0" t="0"/>
          <a:stretch/>
        </p:blipFill>
        <p:spPr>
          <a:xfrm>
            <a:off x="0" y="19399"/>
            <a:ext cx="457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b="7818" l="0" r="0" t="1224"/>
          <a:stretch/>
        </p:blipFill>
        <p:spPr>
          <a:xfrm>
            <a:off x="0" y="1313284"/>
            <a:ext cx="9144000" cy="5544716"/>
          </a:xfrm>
          <a:prstGeom prst="rect">
            <a:avLst/>
          </a:prstGeom>
          <a:noFill/>
          <a:ln>
            <a:noFill/>
          </a:ln>
        </p:spPr>
      </p:pic>
      <p:sp>
        <p:nvSpPr>
          <p:cNvPr id="157" name="Google Shape;157;p9"/>
          <p:cNvSpPr txBox="1"/>
          <p:nvPr>
            <p:ph idx="1" type="body"/>
          </p:nvPr>
        </p:nvSpPr>
        <p:spPr>
          <a:xfrm>
            <a:off x="2123728" y="1313284"/>
            <a:ext cx="4680520" cy="534553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400"/>
              <a:buFont typeface="Arial"/>
              <a:buNone/>
            </a:pPr>
            <a:r>
              <a:t/>
            </a:r>
            <a:endParaRPr b="1" sz="14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rPr b="1" lang="lt-LT" sz="2800">
                <a:latin typeface="Antonio"/>
                <a:ea typeface="Antonio"/>
                <a:cs typeface="Antonio"/>
                <a:sym typeface="Antonio"/>
              </a:rPr>
              <a:t>Ar bendruomenėje yra patarnautojai – zakristijonas, skaitovai, aukų rinkėjai...? Kokia jų laikysena? Atliktas darbas ar meilės tarnystė?</a:t>
            </a:r>
            <a:endParaRPr/>
          </a:p>
          <a:p>
            <a:pPr indent="0" lvl="0" marL="0" rtl="0" algn="ct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t/>
            </a:r>
            <a:endParaRPr b="1" sz="2800">
              <a:latin typeface="Antonio"/>
              <a:ea typeface="Antonio"/>
              <a:cs typeface="Antonio"/>
              <a:sym typeface="Antonio"/>
            </a:endParaRPr>
          </a:p>
          <a:p>
            <a:pPr indent="0" lvl="0" marL="0" rtl="0" algn="ctr">
              <a:lnSpc>
                <a:spcPct val="90000"/>
              </a:lnSpc>
              <a:spcBef>
                <a:spcPts val="750"/>
              </a:spcBef>
              <a:spcAft>
                <a:spcPts val="0"/>
              </a:spcAft>
              <a:buClr>
                <a:schemeClr val="dk1"/>
              </a:buClr>
              <a:buSzPts val="2800"/>
              <a:buFont typeface="Arial"/>
              <a:buNone/>
            </a:pPr>
            <a:r>
              <a:rPr b="1" lang="lt-LT" sz="2800">
                <a:latin typeface="Antonio"/>
                <a:ea typeface="Antonio"/>
                <a:cs typeface="Antonio"/>
                <a:sym typeface="Antonio"/>
              </a:rPr>
              <a:t>Ar žmogus, atėjęs į bažnyčią, jaučiasi laukiamas ir priimtas? </a:t>
            </a:r>
            <a:endParaRPr/>
          </a:p>
        </p:txBody>
      </p:sp>
      <p:sp>
        <p:nvSpPr>
          <p:cNvPr id="158" name="Google Shape;158;p9"/>
          <p:cNvSpPr txBox="1"/>
          <p:nvPr/>
        </p:nvSpPr>
        <p:spPr>
          <a:xfrm>
            <a:off x="-11832" y="120841"/>
            <a:ext cx="914399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800"/>
              <a:buFont typeface="Arial"/>
              <a:buNone/>
            </a:pPr>
            <a:r>
              <a:rPr b="1" lang="lt-LT" sz="2800">
                <a:solidFill>
                  <a:schemeClr val="dk1"/>
                </a:solidFill>
                <a:latin typeface="Antonio"/>
                <a:ea typeface="Antonio"/>
                <a:cs typeface="Antonio"/>
                <a:sym typeface="Antonio"/>
              </a:rPr>
              <a:t>Tai šventė ar kasdienė rutina? Kaip tai atspindi bažnyčios tarnai ir mūsų apranga bei laikysena?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2021-11-09T21:55:59Z</dcterms:created>
  <dc:creator>Kauno Kurija</dc:creator>
</cp:coreProperties>
</file>